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6" r:id="rId8"/>
    <p:sldId id="262" r:id="rId9"/>
    <p:sldId id="263" r:id="rId10"/>
    <p:sldId id="264" r:id="rId11"/>
    <p:sldId id="265" r:id="rId12"/>
    <p:sldId id="267" r:id="rId13"/>
    <p:sldId id="268" r:id="rId14"/>
  </p:sldIdLst>
  <p:sldSz cx="12192000" cy="6858000"/>
  <p:notesSz cx="6858000" cy="9144000"/>
  <p:defaultTex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V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VE"/>
          </a:p>
        </p:txBody>
      </p:sp>
      <p:sp>
        <p:nvSpPr>
          <p:cNvPr id="4" name="Marcador de fecha 3"/>
          <p:cNvSpPr>
            <a:spLocks noGrp="1"/>
          </p:cNvSpPr>
          <p:nvPr>
            <p:ph type="dt" sz="half" idx="10"/>
          </p:nvPr>
        </p:nvSpPr>
        <p:spPr/>
        <p:txBody>
          <a:bodyPr/>
          <a:lstStyle/>
          <a:p>
            <a:fld id="{DC358948-C153-42DC-9806-C30541B099B8}" type="datetimeFigureOut">
              <a:rPr lang="es-VE" smtClean="0"/>
              <a:t>14-09-2017</a:t>
            </a:fld>
            <a:endParaRPr lang="es-VE"/>
          </a:p>
        </p:txBody>
      </p:sp>
      <p:sp>
        <p:nvSpPr>
          <p:cNvPr id="5" name="Marcador de pie de página 4"/>
          <p:cNvSpPr>
            <a:spLocks noGrp="1"/>
          </p:cNvSpPr>
          <p:nvPr>
            <p:ph type="ftr" sz="quarter" idx="11"/>
          </p:nvPr>
        </p:nvSpPr>
        <p:spPr/>
        <p:txBody>
          <a:bodyPr/>
          <a:lstStyle/>
          <a:p>
            <a:endParaRPr lang="es-VE"/>
          </a:p>
        </p:txBody>
      </p:sp>
      <p:sp>
        <p:nvSpPr>
          <p:cNvPr id="6" name="Marcador de número de diapositiva 5"/>
          <p:cNvSpPr>
            <a:spLocks noGrp="1"/>
          </p:cNvSpPr>
          <p:nvPr>
            <p:ph type="sldNum" sz="quarter" idx="12"/>
          </p:nvPr>
        </p:nvSpPr>
        <p:spPr/>
        <p:txBody>
          <a:bodyPr/>
          <a:lstStyle/>
          <a:p>
            <a:fld id="{88C08001-AECF-4C79-A4CB-B5E3AC2A0518}" type="slidenum">
              <a:rPr lang="es-VE" smtClean="0"/>
              <a:t>‹Nº›</a:t>
            </a:fld>
            <a:endParaRPr lang="es-VE"/>
          </a:p>
        </p:txBody>
      </p:sp>
    </p:spTree>
    <p:extLst>
      <p:ext uri="{BB962C8B-B14F-4D97-AF65-F5344CB8AC3E}">
        <p14:creationId xmlns:p14="http://schemas.microsoft.com/office/powerpoint/2010/main" val="3447281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VE"/>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Marcador de fecha 3"/>
          <p:cNvSpPr>
            <a:spLocks noGrp="1"/>
          </p:cNvSpPr>
          <p:nvPr>
            <p:ph type="dt" sz="half" idx="10"/>
          </p:nvPr>
        </p:nvSpPr>
        <p:spPr/>
        <p:txBody>
          <a:bodyPr/>
          <a:lstStyle/>
          <a:p>
            <a:fld id="{DC358948-C153-42DC-9806-C30541B099B8}" type="datetimeFigureOut">
              <a:rPr lang="es-VE" smtClean="0"/>
              <a:t>14-09-2017</a:t>
            </a:fld>
            <a:endParaRPr lang="es-VE"/>
          </a:p>
        </p:txBody>
      </p:sp>
      <p:sp>
        <p:nvSpPr>
          <p:cNvPr id="5" name="Marcador de pie de página 4"/>
          <p:cNvSpPr>
            <a:spLocks noGrp="1"/>
          </p:cNvSpPr>
          <p:nvPr>
            <p:ph type="ftr" sz="quarter" idx="11"/>
          </p:nvPr>
        </p:nvSpPr>
        <p:spPr/>
        <p:txBody>
          <a:bodyPr/>
          <a:lstStyle/>
          <a:p>
            <a:endParaRPr lang="es-VE"/>
          </a:p>
        </p:txBody>
      </p:sp>
      <p:sp>
        <p:nvSpPr>
          <p:cNvPr id="6" name="Marcador de número de diapositiva 5"/>
          <p:cNvSpPr>
            <a:spLocks noGrp="1"/>
          </p:cNvSpPr>
          <p:nvPr>
            <p:ph type="sldNum" sz="quarter" idx="12"/>
          </p:nvPr>
        </p:nvSpPr>
        <p:spPr/>
        <p:txBody>
          <a:bodyPr/>
          <a:lstStyle/>
          <a:p>
            <a:fld id="{88C08001-AECF-4C79-A4CB-B5E3AC2A0518}" type="slidenum">
              <a:rPr lang="es-VE" smtClean="0"/>
              <a:t>‹Nº›</a:t>
            </a:fld>
            <a:endParaRPr lang="es-VE"/>
          </a:p>
        </p:txBody>
      </p:sp>
    </p:spTree>
    <p:extLst>
      <p:ext uri="{BB962C8B-B14F-4D97-AF65-F5344CB8AC3E}">
        <p14:creationId xmlns:p14="http://schemas.microsoft.com/office/powerpoint/2010/main" val="3786431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V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Marcador de fecha 3"/>
          <p:cNvSpPr>
            <a:spLocks noGrp="1"/>
          </p:cNvSpPr>
          <p:nvPr>
            <p:ph type="dt" sz="half" idx="10"/>
          </p:nvPr>
        </p:nvSpPr>
        <p:spPr/>
        <p:txBody>
          <a:bodyPr/>
          <a:lstStyle/>
          <a:p>
            <a:fld id="{DC358948-C153-42DC-9806-C30541B099B8}" type="datetimeFigureOut">
              <a:rPr lang="es-VE" smtClean="0"/>
              <a:t>14-09-2017</a:t>
            </a:fld>
            <a:endParaRPr lang="es-VE"/>
          </a:p>
        </p:txBody>
      </p:sp>
      <p:sp>
        <p:nvSpPr>
          <p:cNvPr id="5" name="Marcador de pie de página 4"/>
          <p:cNvSpPr>
            <a:spLocks noGrp="1"/>
          </p:cNvSpPr>
          <p:nvPr>
            <p:ph type="ftr" sz="quarter" idx="11"/>
          </p:nvPr>
        </p:nvSpPr>
        <p:spPr/>
        <p:txBody>
          <a:bodyPr/>
          <a:lstStyle/>
          <a:p>
            <a:endParaRPr lang="es-VE"/>
          </a:p>
        </p:txBody>
      </p:sp>
      <p:sp>
        <p:nvSpPr>
          <p:cNvPr id="6" name="Marcador de número de diapositiva 5"/>
          <p:cNvSpPr>
            <a:spLocks noGrp="1"/>
          </p:cNvSpPr>
          <p:nvPr>
            <p:ph type="sldNum" sz="quarter" idx="12"/>
          </p:nvPr>
        </p:nvSpPr>
        <p:spPr/>
        <p:txBody>
          <a:bodyPr/>
          <a:lstStyle/>
          <a:p>
            <a:fld id="{88C08001-AECF-4C79-A4CB-B5E3AC2A0518}" type="slidenum">
              <a:rPr lang="es-VE" smtClean="0"/>
              <a:t>‹Nº›</a:t>
            </a:fld>
            <a:endParaRPr lang="es-VE"/>
          </a:p>
        </p:txBody>
      </p:sp>
    </p:spTree>
    <p:extLst>
      <p:ext uri="{BB962C8B-B14F-4D97-AF65-F5344CB8AC3E}">
        <p14:creationId xmlns:p14="http://schemas.microsoft.com/office/powerpoint/2010/main" val="3530903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VE"/>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Marcador de fecha 3"/>
          <p:cNvSpPr>
            <a:spLocks noGrp="1"/>
          </p:cNvSpPr>
          <p:nvPr>
            <p:ph type="dt" sz="half" idx="10"/>
          </p:nvPr>
        </p:nvSpPr>
        <p:spPr/>
        <p:txBody>
          <a:bodyPr/>
          <a:lstStyle/>
          <a:p>
            <a:fld id="{DC358948-C153-42DC-9806-C30541B099B8}" type="datetimeFigureOut">
              <a:rPr lang="es-VE" smtClean="0"/>
              <a:t>14-09-2017</a:t>
            </a:fld>
            <a:endParaRPr lang="es-VE"/>
          </a:p>
        </p:txBody>
      </p:sp>
      <p:sp>
        <p:nvSpPr>
          <p:cNvPr id="5" name="Marcador de pie de página 4"/>
          <p:cNvSpPr>
            <a:spLocks noGrp="1"/>
          </p:cNvSpPr>
          <p:nvPr>
            <p:ph type="ftr" sz="quarter" idx="11"/>
          </p:nvPr>
        </p:nvSpPr>
        <p:spPr/>
        <p:txBody>
          <a:bodyPr/>
          <a:lstStyle/>
          <a:p>
            <a:endParaRPr lang="es-VE"/>
          </a:p>
        </p:txBody>
      </p:sp>
      <p:sp>
        <p:nvSpPr>
          <p:cNvPr id="6" name="Marcador de número de diapositiva 5"/>
          <p:cNvSpPr>
            <a:spLocks noGrp="1"/>
          </p:cNvSpPr>
          <p:nvPr>
            <p:ph type="sldNum" sz="quarter" idx="12"/>
          </p:nvPr>
        </p:nvSpPr>
        <p:spPr/>
        <p:txBody>
          <a:bodyPr/>
          <a:lstStyle/>
          <a:p>
            <a:fld id="{88C08001-AECF-4C79-A4CB-B5E3AC2A0518}" type="slidenum">
              <a:rPr lang="es-VE" smtClean="0"/>
              <a:t>‹Nº›</a:t>
            </a:fld>
            <a:endParaRPr lang="es-VE"/>
          </a:p>
        </p:txBody>
      </p:sp>
    </p:spTree>
    <p:extLst>
      <p:ext uri="{BB962C8B-B14F-4D97-AF65-F5344CB8AC3E}">
        <p14:creationId xmlns:p14="http://schemas.microsoft.com/office/powerpoint/2010/main" val="2965550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V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DC358948-C153-42DC-9806-C30541B099B8}" type="datetimeFigureOut">
              <a:rPr lang="es-VE" smtClean="0"/>
              <a:t>14-09-2017</a:t>
            </a:fld>
            <a:endParaRPr lang="es-VE"/>
          </a:p>
        </p:txBody>
      </p:sp>
      <p:sp>
        <p:nvSpPr>
          <p:cNvPr id="5" name="Marcador de pie de página 4"/>
          <p:cNvSpPr>
            <a:spLocks noGrp="1"/>
          </p:cNvSpPr>
          <p:nvPr>
            <p:ph type="ftr" sz="quarter" idx="11"/>
          </p:nvPr>
        </p:nvSpPr>
        <p:spPr/>
        <p:txBody>
          <a:bodyPr/>
          <a:lstStyle/>
          <a:p>
            <a:endParaRPr lang="es-VE"/>
          </a:p>
        </p:txBody>
      </p:sp>
      <p:sp>
        <p:nvSpPr>
          <p:cNvPr id="6" name="Marcador de número de diapositiva 5"/>
          <p:cNvSpPr>
            <a:spLocks noGrp="1"/>
          </p:cNvSpPr>
          <p:nvPr>
            <p:ph type="sldNum" sz="quarter" idx="12"/>
          </p:nvPr>
        </p:nvSpPr>
        <p:spPr/>
        <p:txBody>
          <a:bodyPr/>
          <a:lstStyle/>
          <a:p>
            <a:fld id="{88C08001-AECF-4C79-A4CB-B5E3AC2A0518}" type="slidenum">
              <a:rPr lang="es-VE" smtClean="0"/>
              <a:t>‹Nº›</a:t>
            </a:fld>
            <a:endParaRPr lang="es-VE"/>
          </a:p>
        </p:txBody>
      </p:sp>
    </p:spTree>
    <p:extLst>
      <p:ext uri="{BB962C8B-B14F-4D97-AF65-F5344CB8AC3E}">
        <p14:creationId xmlns:p14="http://schemas.microsoft.com/office/powerpoint/2010/main" val="100023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VE"/>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5" name="Marcador de fecha 4"/>
          <p:cNvSpPr>
            <a:spLocks noGrp="1"/>
          </p:cNvSpPr>
          <p:nvPr>
            <p:ph type="dt" sz="half" idx="10"/>
          </p:nvPr>
        </p:nvSpPr>
        <p:spPr/>
        <p:txBody>
          <a:bodyPr/>
          <a:lstStyle/>
          <a:p>
            <a:fld id="{DC358948-C153-42DC-9806-C30541B099B8}" type="datetimeFigureOut">
              <a:rPr lang="es-VE" smtClean="0"/>
              <a:t>14-09-2017</a:t>
            </a:fld>
            <a:endParaRPr lang="es-VE"/>
          </a:p>
        </p:txBody>
      </p:sp>
      <p:sp>
        <p:nvSpPr>
          <p:cNvPr id="6" name="Marcador de pie de página 5"/>
          <p:cNvSpPr>
            <a:spLocks noGrp="1"/>
          </p:cNvSpPr>
          <p:nvPr>
            <p:ph type="ftr" sz="quarter" idx="11"/>
          </p:nvPr>
        </p:nvSpPr>
        <p:spPr/>
        <p:txBody>
          <a:bodyPr/>
          <a:lstStyle/>
          <a:p>
            <a:endParaRPr lang="es-VE"/>
          </a:p>
        </p:txBody>
      </p:sp>
      <p:sp>
        <p:nvSpPr>
          <p:cNvPr id="7" name="Marcador de número de diapositiva 6"/>
          <p:cNvSpPr>
            <a:spLocks noGrp="1"/>
          </p:cNvSpPr>
          <p:nvPr>
            <p:ph type="sldNum" sz="quarter" idx="12"/>
          </p:nvPr>
        </p:nvSpPr>
        <p:spPr/>
        <p:txBody>
          <a:bodyPr/>
          <a:lstStyle/>
          <a:p>
            <a:fld id="{88C08001-AECF-4C79-A4CB-B5E3AC2A0518}" type="slidenum">
              <a:rPr lang="es-VE" smtClean="0"/>
              <a:t>‹Nº›</a:t>
            </a:fld>
            <a:endParaRPr lang="es-VE"/>
          </a:p>
        </p:txBody>
      </p:sp>
    </p:spTree>
    <p:extLst>
      <p:ext uri="{BB962C8B-B14F-4D97-AF65-F5344CB8AC3E}">
        <p14:creationId xmlns:p14="http://schemas.microsoft.com/office/powerpoint/2010/main" val="338587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V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7" name="Marcador de fecha 6"/>
          <p:cNvSpPr>
            <a:spLocks noGrp="1"/>
          </p:cNvSpPr>
          <p:nvPr>
            <p:ph type="dt" sz="half" idx="10"/>
          </p:nvPr>
        </p:nvSpPr>
        <p:spPr/>
        <p:txBody>
          <a:bodyPr/>
          <a:lstStyle/>
          <a:p>
            <a:fld id="{DC358948-C153-42DC-9806-C30541B099B8}" type="datetimeFigureOut">
              <a:rPr lang="es-VE" smtClean="0"/>
              <a:t>14-09-2017</a:t>
            </a:fld>
            <a:endParaRPr lang="es-VE"/>
          </a:p>
        </p:txBody>
      </p:sp>
      <p:sp>
        <p:nvSpPr>
          <p:cNvPr id="8" name="Marcador de pie de página 7"/>
          <p:cNvSpPr>
            <a:spLocks noGrp="1"/>
          </p:cNvSpPr>
          <p:nvPr>
            <p:ph type="ftr" sz="quarter" idx="11"/>
          </p:nvPr>
        </p:nvSpPr>
        <p:spPr/>
        <p:txBody>
          <a:bodyPr/>
          <a:lstStyle/>
          <a:p>
            <a:endParaRPr lang="es-VE"/>
          </a:p>
        </p:txBody>
      </p:sp>
      <p:sp>
        <p:nvSpPr>
          <p:cNvPr id="9" name="Marcador de número de diapositiva 8"/>
          <p:cNvSpPr>
            <a:spLocks noGrp="1"/>
          </p:cNvSpPr>
          <p:nvPr>
            <p:ph type="sldNum" sz="quarter" idx="12"/>
          </p:nvPr>
        </p:nvSpPr>
        <p:spPr/>
        <p:txBody>
          <a:bodyPr/>
          <a:lstStyle/>
          <a:p>
            <a:fld id="{88C08001-AECF-4C79-A4CB-B5E3AC2A0518}" type="slidenum">
              <a:rPr lang="es-VE" smtClean="0"/>
              <a:t>‹Nº›</a:t>
            </a:fld>
            <a:endParaRPr lang="es-VE"/>
          </a:p>
        </p:txBody>
      </p:sp>
    </p:spTree>
    <p:extLst>
      <p:ext uri="{BB962C8B-B14F-4D97-AF65-F5344CB8AC3E}">
        <p14:creationId xmlns:p14="http://schemas.microsoft.com/office/powerpoint/2010/main" val="3646459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VE"/>
          </a:p>
        </p:txBody>
      </p:sp>
      <p:sp>
        <p:nvSpPr>
          <p:cNvPr id="3" name="Marcador de fecha 2"/>
          <p:cNvSpPr>
            <a:spLocks noGrp="1"/>
          </p:cNvSpPr>
          <p:nvPr>
            <p:ph type="dt" sz="half" idx="10"/>
          </p:nvPr>
        </p:nvSpPr>
        <p:spPr/>
        <p:txBody>
          <a:bodyPr/>
          <a:lstStyle/>
          <a:p>
            <a:fld id="{DC358948-C153-42DC-9806-C30541B099B8}" type="datetimeFigureOut">
              <a:rPr lang="es-VE" smtClean="0"/>
              <a:t>14-09-2017</a:t>
            </a:fld>
            <a:endParaRPr lang="es-VE"/>
          </a:p>
        </p:txBody>
      </p:sp>
      <p:sp>
        <p:nvSpPr>
          <p:cNvPr id="4" name="Marcador de pie de página 3"/>
          <p:cNvSpPr>
            <a:spLocks noGrp="1"/>
          </p:cNvSpPr>
          <p:nvPr>
            <p:ph type="ftr" sz="quarter" idx="11"/>
          </p:nvPr>
        </p:nvSpPr>
        <p:spPr/>
        <p:txBody>
          <a:bodyPr/>
          <a:lstStyle/>
          <a:p>
            <a:endParaRPr lang="es-VE"/>
          </a:p>
        </p:txBody>
      </p:sp>
      <p:sp>
        <p:nvSpPr>
          <p:cNvPr id="5" name="Marcador de número de diapositiva 4"/>
          <p:cNvSpPr>
            <a:spLocks noGrp="1"/>
          </p:cNvSpPr>
          <p:nvPr>
            <p:ph type="sldNum" sz="quarter" idx="12"/>
          </p:nvPr>
        </p:nvSpPr>
        <p:spPr/>
        <p:txBody>
          <a:bodyPr/>
          <a:lstStyle/>
          <a:p>
            <a:fld id="{88C08001-AECF-4C79-A4CB-B5E3AC2A0518}" type="slidenum">
              <a:rPr lang="es-VE" smtClean="0"/>
              <a:t>‹Nº›</a:t>
            </a:fld>
            <a:endParaRPr lang="es-VE"/>
          </a:p>
        </p:txBody>
      </p:sp>
    </p:spTree>
    <p:extLst>
      <p:ext uri="{BB962C8B-B14F-4D97-AF65-F5344CB8AC3E}">
        <p14:creationId xmlns:p14="http://schemas.microsoft.com/office/powerpoint/2010/main" val="655439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C358948-C153-42DC-9806-C30541B099B8}" type="datetimeFigureOut">
              <a:rPr lang="es-VE" smtClean="0"/>
              <a:t>14-09-2017</a:t>
            </a:fld>
            <a:endParaRPr lang="es-VE"/>
          </a:p>
        </p:txBody>
      </p:sp>
      <p:sp>
        <p:nvSpPr>
          <p:cNvPr id="3" name="Marcador de pie de página 2"/>
          <p:cNvSpPr>
            <a:spLocks noGrp="1"/>
          </p:cNvSpPr>
          <p:nvPr>
            <p:ph type="ftr" sz="quarter" idx="11"/>
          </p:nvPr>
        </p:nvSpPr>
        <p:spPr/>
        <p:txBody>
          <a:bodyPr/>
          <a:lstStyle/>
          <a:p>
            <a:endParaRPr lang="es-VE"/>
          </a:p>
        </p:txBody>
      </p:sp>
      <p:sp>
        <p:nvSpPr>
          <p:cNvPr id="4" name="Marcador de número de diapositiva 3"/>
          <p:cNvSpPr>
            <a:spLocks noGrp="1"/>
          </p:cNvSpPr>
          <p:nvPr>
            <p:ph type="sldNum" sz="quarter" idx="12"/>
          </p:nvPr>
        </p:nvSpPr>
        <p:spPr/>
        <p:txBody>
          <a:bodyPr/>
          <a:lstStyle/>
          <a:p>
            <a:fld id="{88C08001-AECF-4C79-A4CB-B5E3AC2A0518}" type="slidenum">
              <a:rPr lang="es-VE" smtClean="0"/>
              <a:t>‹Nº›</a:t>
            </a:fld>
            <a:endParaRPr lang="es-VE"/>
          </a:p>
        </p:txBody>
      </p:sp>
    </p:spTree>
    <p:extLst>
      <p:ext uri="{BB962C8B-B14F-4D97-AF65-F5344CB8AC3E}">
        <p14:creationId xmlns:p14="http://schemas.microsoft.com/office/powerpoint/2010/main" val="2366880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V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DC358948-C153-42DC-9806-C30541B099B8}" type="datetimeFigureOut">
              <a:rPr lang="es-VE" smtClean="0"/>
              <a:t>14-09-2017</a:t>
            </a:fld>
            <a:endParaRPr lang="es-VE"/>
          </a:p>
        </p:txBody>
      </p:sp>
      <p:sp>
        <p:nvSpPr>
          <p:cNvPr id="6" name="Marcador de pie de página 5"/>
          <p:cNvSpPr>
            <a:spLocks noGrp="1"/>
          </p:cNvSpPr>
          <p:nvPr>
            <p:ph type="ftr" sz="quarter" idx="11"/>
          </p:nvPr>
        </p:nvSpPr>
        <p:spPr/>
        <p:txBody>
          <a:bodyPr/>
          <a:lstStyle/>
          <a:p>
            <a:endParaRPr lang="es-VE"/>
          </a:p>
        </p:txBody>
      </p:sp>
      <p:sp>
        <p:nvSpPr>
          <p:cNvPr id="7" name="Marcador de número de diapositiva 6"/>
          <p:cNvSpPr>
            <a:spLocks noGrp="1"/>
          </p:cNvSpPr>
          <p:nvPr>
            <p:ph type="sldNum" sz="quarter" idx="12"/>
          </p:nvPr>
        </p:nvSpPr>
        <p:spPr/>
        <p:txBody>
          <a:bodyPr/>
          <a:lstStyle/>
          <a:p>
            <a:fld id="{88C08001-AECF-4C79-A4CB-B5E3AC2A0518}" type="slidenum">
              <a:rPr lang="es-VE" smtClean="0"/>
              <a:t>‹Nº›</a:t>
            </a:fld>
            <a:endParaRPr lang="es-VE"/>
          </a:p>
        </p:txBody>
      </p:sp>
    </p:spTree>
    <p:extLst>
      <p:ext uri="{BB962C8B-B14F-4D97-AF65-F5344CB8AC3E}">
        <p14:creationId xmlns:p14="http://schemas.microsoft.com/office/powerpoint/2010/main" val="608079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V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V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DC358948-C153-42DC-9806-C30541B099B8}" type="datetimeFigureOut">
              <a:rPr lang="es-VE" smtClean="0"/>
              <a:t>14-09-2017</a:t>
            </a:fld>
            <a:endParaRPr lang="es-VE"/>
          </a:p>
        </p:txBody>
      </p:sp>
      <p:sp>
        <p:nvSpPr>
          <p:cNvPr id="6" name="Marcador de pie de página 5"/>
          <p:cNvSpPr>
            <a:spLocks noGrp="1"/>
          </p:cNvSpPr>
          <p:nvPr>
            <p:ph type="ftr" sz="quarter" idx="11"/>
          </p:nvPr>
        </p:nvSpPr>
        <p:spPr/>
        <p:txBody>
          <a:bodyPr/>
          <a:lstStyle/>
          <a:p>
            <a:endParaRPr lang="es-VE"/>
          </a:p>
        </p:txBody>
      </p:sp>
      <p:sp>
        <p:nvSpPr>
          <p:cNvPr id="7" name="Marcador de número de diapositiva 6"/>
          <p:cNvSpPr>
            <a:spLocks noGrp="1"/>
          </p:cNvSpPr>
          <p:nvPr>
            <p:ph type="sldNum" sz="quarter" idx="12"/>
          </p:nvPr>
        </p:nvSpPr>
        <p:spPr/>
        <p:txBody>
          <a:bodyPr/>
          <a:lstStyle/>
          <a:p>
            <a:fld id="{88C08001-AECF-4C79-A4CB-B5E3AC2A0518}" type="slidenum">
              <a:rPr lang="es-VE" smtClean="0"/>
              <a:t>‹Nº›</a:t>
            </a:fld>
            <a:endParaRPr lang="es-VE"/>
          </a:p>
        </p:txBody>
      </p:sp>
    </p:spTree>
    <p:extLst>
      <p:ext uri="{BB962C8B-B14F-4D97-AF65-F5344CB8AC3E}">
        <p14:creationId xmlns:p14="http://schemas.microsoft.com/office/powerpoint/2010/main" val="10311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V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358948-C153-42DC-9806-C30541B099B8}" type="datetimeFigureOut">
              <a:rPr lang="es-VE" smtClean="0"/>
              <a:t>14-09-2017</a:t>
            </a:fld>
            <a:endParaRPr lang="es-V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V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C08001-AECF-4C79-A4CB-B5E3AC2A0518}" type="slidenum">
              <a:rPr lang="es-VE" smtClean="0"/>
              <a:t>‹Nº›</a:t>
            </a:fld>
            <a:endParaRPr lang="es-VE"/>
          </a:p>
        </p:txBody>
      </p:sp>
    </p:spTree>
    <p:extLst>
      <p:ext uri="{BB962C8B-B14F-4D97-AF65-F5344CB8AC3E}">
        <p14:creationId xmlns:p14="http://schemas.microsoft.com/office/powerpoint/2010/main" val="610564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sublimetext.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getbootstrap.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VE" dirty="0" smtClean="0"/>
              <a:t>Crear Landing Pages</a:t>
            </a:r>
            <a:endParaRPr lang="es-VE" dirty="0"/>
          </a:p>
        </p:txBody>
      </p:sp>
      <p:sp>
        <p:nvSpPr>
          <p:cNvPr id="3" name="Subtítulo 2"/>
          <p:cNvSpPr>
            <a:spLocks noGrp="1"/>
          </p:cNvSpPr>
          <p:nvPr>
            <p:ph type="subTitle" idx="1"/>
          </p:nvPr>
        </p:nvSpPr>
        <p:spPr/>
        <p:txBody>
          <a:bodyPr/>
          <a:lstStyle/>
          <a:p>
            <a:r>
              <a:rPr lang="es-VE" dirty="0" smtClean="0"/>
              <a:t>La forma de como ver la web desde diferentes puntos de vista.</a:t>
            </a:r>
            <a:endParaRPr lang="es-VE" dirty="0"/>
          </a:p>
        </p:txBody>
      </p:sp>
    </p:spTree>
    <p:extLst>
      <p:ext uri="{BB962C8B-B14F-4D97-AF65-F5344CB8AC3E}">
        <p14:creationId xmlns:p14="http://schemas.microsoft.com/office/powerpoint/2010/main" val="25600756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35083" y="145472"/>
            <a:ext cx="11928762" cy="6577445"/>
          </a:xfrm>
        </p:spPr>
        <p:txBody>
          <a:bodyPr>
            <a:normAutofit fontScale="70000" lnSpcReduction="20000"/>
          </a:bodyPr>
          <a:lstStyle/>
          <a:p>
            <a:pPr marL="0" indent="0" algn="just">
              <a:buNone/>
            </a:pPr>
            <a:r>
              <a:rPr lang="es-VE" dirty="0"/>
              <a:t> </a:t>
            </a:r>
          </a:p>
          <a:p>
            <a:pPr marL="0" indent="0" algn="just">
              <a:buNone/>
            </a:pPr>
            <a:r>
              <a:rPr lang="es-VE" dirty="0"/>
              <a:t>      &lt;div </a:t>
            </a:r>
            <a:r>
              <a:rPr lang="es-VE" dirty="0" err="1"/>
              <a:t>class</a:t>
            </a:r>
            <a:r>
              <a:rPr lang="es-VE" dirty="0"/>
              <a:t>="</a:t>
            </a:r>
            <a:r>
              <a:rPr lang="es-VE" dirty="0" err="1"/>
              <a:t>container</a:t>
            </a:r>
            <a:r>
              <a:rPr lang="es-VE" dirty="0"/>
              <a:t>"&gt;          </a:t>
            </a:r>
          </a:p>
          <a:p>
            <a:pPr marL="0" indent="0" algn="just">
              <a:buNone/>
            </a:pPr>
            <a:r>
              <a:rPr lang="es-VE" dirty="0"/>
              <a:t>        &lt;div </a:t>
            </a:r>
            <a:r>
              <a:rPr lang="es-VE" dirty="0" err="1"/>
              <a:t>class</a:t>
            </a:r>
            <a:r>
              <a:rPr lang="es-VE" dirty="0"/>
              <a:t>="</a:t>
            </a:r>
            <a:r>
              <a:rPr lang="es-VE" dirty="0" err="1"/>
              <a:t>row</a:t>
            </a:r>
            <a:r>
              <a:rPr lang="es-VE" dirty="0"/>
              <a:t>"&gt; </a:t>
            </a:r>
          </a:p>
          <a:p>
            <a:pPr marL="0" indent="0" algn="just">
              <a:buNone/>
            </a:pPr>
            <a:r>
              <a:rPr lang="es-VE" dirty="0"/>
              <a:t>            &lt;div </a:t>
            </a:r>
            <a:r>
              <a:rPr lang="es-VE" dirty="0" err="1"/>
              <a:t>class</a:t>
            </a:r>
            <a:r>
              <a:rPr lang="es-VE" dirty="0"/>
              <a:t>="col-xs-12 col-sm-6 col-md-3 col-lg-1" </a:t>
            </a:r>
            <a:r>
              <a:rPr lang="es-VE" dirty="0" err="1"/>
              <a:t>style</a:t>
            </a:r>
            <a:r>
              <a:rPr lang="es-VE" dirty="0"/>
              <a:t>="</a:t>
            </a:r>
            <a:r>
              <a:rPr lang="es-VE" dirty="0" err="1"/>
              <a:t>background-color:aqua</a:t>
            </a:r>
            <a:r>
              <a:rPr lang="es-VE" dirty="0"/>
              <a:t>"&gt;Columna 1&lt;/div&gt;</a:t>
            </a:r>
          </a:p>
          <a:p>
            <a:pPr marL="0" indent="0" algn="just">
              <a:buNone/>
            </a:pPr>
            <a:r>
              <a:rPr lang="es-VE" dirty="0"/>
              <a:t>            &lt;div </a:t>
            </a:r>
            <a:r>
              <a:rPr lang="es-VE" dirty="0" err="1"/>
              <a:t>class</a:t>
            </a:r>
            <a:r>
              <a:rPr lang="es-VE" dirty="0"/>
              <a:t>="col-xs-12 col-sm-6 col-md-3 col-lg-1" </a:t>
            </a:r>
            <a:r>
              <a:rPr lang="es-VE" dirty="0" err="1"/>
              <a:t>style</a:t>
            </a:r>
            <a:r>
              <a:rPr lang="es-VE" dirty="0"/>
              <a:t>="</a:t>
            </a:r>
            <a:r>
              <a:rPr lang="es-VE" dirty="0" err="1"/>
              <a:t>background-color:greenyellow</a:t>
            </a:r>
            <a:r>
              <a:rPr lang="es-VE" dirty="0"/>
              <a:t>"&gt;Columna 2&lt;/div&gt;</a:t>
            </a:r>
          </a:p>
          <a:p>
            <a:pPr marL="0" indent="0" algn="just">
              <a:buNone/>
            </a:pPr>
            <a:r>
              <a:rPr lang="es-VE" dirty="0"/>
              <a:t>            &lt;div </a:t>
            </a:r>
            <a:r>
              <a:rPr lang="es-VE" dirty="0" err="1"/>
              <a:t>class</a:t>
            </a:r>
            <a:r>
              <a:rPr lang="es-VE" dirty="0"/>
              <a:t>="col-xs-12 col-sm-6 col-md-3 col-lg-1" </a:t>
            </a:r>
            <a:r>
              <a:rPr lang="es-VE" dirty="0" err="1"/>
              <a:t>style</a:t>
            </a:r>
            <a:r>
              <a:rPr lang="es-VE" dirty="0"/>
              <a:t>="</a:t>
            </a:r>
            <a:r>
              <a:rPr lang="es-VE" dirty="0" err="1"/>
              <a:t>background-color:aqua</a:t>
            </a:r>
            <a:r>
              <a:rPr lang="es-VE" dirty="0"/>
              <a:t>"&gt;Columna 3&lt;/div&gt;</a:t>
            </a:r>
          </a:p>
          <a:p>
            <a:pPr marL="0" indent="0" algn="just">
              <a:buNone/>
            </a:pPr>
            <a:r>
              <a:rPr lang="es-VE" dirty="0"/>
              <a:t>            &lt;div </a:t>
            </a:r>
            <a:r>
              <a:rPr lang="es-VE" dirty="0" err="1"/>
              <a:t>class</a:t>
            </a:r>
            <a:r>
              <a:rPr lang="es-VE" dirty="0"/>
              <a:t>="col-xs-12 col-sm-6 col-md-3 col-lg-1" </a:t>
            </a:r>
            <a:r>
              <a:rPr lang="es-VE" dirty="0" err="1"/>
              <a:t>style</a:t>
            </a:r>
            <a:r>
              <a:rPr lang="es-VE" dirty="0"/>
              <a:t>="</a:t>
            </a:r>
            <a:r>
              <a:rPr lang="es-VE" dirty="0" err="1"/>
              <a:t>background-color:greenyellow</a:t>
            </a:r>
            <a:r>
              <a:rPr lang="es-VE" dirty="0"/>
              <a:t>"&gt;Columna 4&lt;/div&gt;</a:t>
            </a:r>
          </a:p>
          <a:p>
            <a:pPr marL="0" indent="0" algn="just">
              <a:buNone/>
            </a:pPr>
            <a:r>
              <a:rPr lang="es-VE" dirty="0"/>
              <a:t>            &lt;div </a:t>
            </a:r>
            <a:r>
              <a:rPr lang="es-VE" dirty="0" err="1"/>
              <a:t>class</a:t>
            </a:r>
            <a:r>
              <a:rPr lang="es-VE" dirty="0"/>
              <a:t>="col-xs-12 col-sm-6 col-md-3 col-lg-1" </a:t>
            </a:r>
            <a:r>
              <a:rPr lang="es-VE" dirty="0" err="1"/>
              <a:t>style</a:t>
            </a:r>
            <a:r>
              <a:rPr lang="es-VE" dirty="0"/>
              <a:t>="</a:t>
            </a:r>
            <a:r>
              <a:rPr lang="es-VE" dirty="0" err="1"/>
              <a:t>background-color:aqua</a:t>
            </a:r>
            <a:r>
              <a:rPr lang="es-VE" dirty="0"/>
              <a:t>"&gt;Columna 5&lt;/div&gt;</a:t>
            </a:r>
          </a:p>
          <a:p>
            <a:pPr marL="0" indent="0" algn="just">
              <a:buNone/>
            </a:pPr>
            <a:r>
              <a:rPr lang="es-VE" dirty="0"/>
              <a:t>            &lt;div </a:t>
            </a:r>
            <a:r>
              <a:rPr lang="es-VE" dirty="0" err="1"/>
              <a:t>class</a:t>
            </a:r>
            <a:r>
              <a:rPr lang="es-VE" dirty="0"/>
              <a:t>="col-xs-12 col-sm-6 col-md-3 col-lg-1" </a:t>
            </a:r>
            <a:r>
              <a:rPr lang="es-VE" dirty="0" err="1"/>
              <a:t>style</a:t>
            </a:r>
            <a:r>
              <a:rPr lang="es-VE" dirty="0"/>
              <a:t>="</a:t>
            </a:r>
            <a:r>
              <a:rPr lang="es-VE" dirty="0" err="1"/>
              <a:t>background-color:greenyellow</a:t>
            </a:r>
            <a:r>
              <a:rPr lang="es-VE" dirty="0"/>
              <a:t>"&gt;Columna 6&lt;/div&gt;</a:t>
            </a:r>
          </a:p>
          <a:p>
            <a:pPr marL="0" indent="0" algn="just">
              <a:buNone/>
            </a:pPr>
            <a:r>
              <a:rPr lang="es-VE" dirty="0"/>
              <a:t>            &lt;div </a:t>
            </a:r>
            <a:r>
              <a:rPr lang="es-VE" dirty="0" err="1"/>
              <a:t>class</a:t>
            </a:r>
            <a:r>
              <a:rPr lang="es-VE" dirty="0"/>
              <a:t>="col-xs-12 col-sm-6 col-md-3 col-lg-1" </a:t>
            </a:r>
            <a:r>
              <a:rPr lang="es-VE" dirty="0" err="1"/>
              <a:t>style</a:t>
            </a:r>
            <a:r>
              <a:rPr lang="es-VE" dirty="0"/>
              <a:t>="</a:t>
            </a:r>
            <a:r>
              <a:rPr lang="es-VE" dirty="0" err="1"/>
              <a:t>background-color:aqua</a:t>
            </a:r>
            <a:r>
              <a:rPr lang="es-VE" dirty="0"/>
              <a:t>"&gt;Columna 7&lt;/div&gt;</a:t>
            </a:r>
          </a:p>
          <a:p>
            <a:pPr marL="0" indent="0" algn="just">
              <a:buNone/>
            </a:pPr>
            <a:r>
              <a:rPr lang="es-VE" dirty="0"/>
              <a:t>            &lt;div </a:t>
            </a:r>
            <a:r>
              <a:rPr lang="es-VE" dirty="0" err="1"/>
              <a:t>class</a:t>
            </a:r>
            <a:r>
              <a:rPr lang="es-VE" dirty="0"/>
              <a:t>="col-xs-12 col-sm-6 col-md-3 col-lg-1" </a:t>
            </a:r>
            <a:r>
              <a:rPr lang="es-VE" dirty="0" err="1"/>
              <a:t>style</a:t>
            </a:r>
            <a:r>
              <a:rPr lang="es-VE" dirty="0"/>
              <a:t>="</a:t>
            </a:r>
            <a:r>
              <a:rPr lang="es-VE" dirty="0" err="1"/>
              <a:t>background-color:greenyellow</a:t>
            </a:r>
            <a:r>
              <a:rPr lang="es-VE" dirty="0"/>
              <a:t>"&gt;Columna 8&lt;/div&gt;</a:t>
            </a:r>
          </a:p>
          <a:p>
            <a:pPr marL="0" indent="0" algn="just">
              <a:buNone/>
            </a:pPr>
            <a:r>
              <a:rPr lang="es-VE" dirty="0"/>
              <a:t>            &lt;div </a:t>
            </a:r>
            <a:r>
              <a:rPr lang="es-VE" dirty="0" err="1"/>
              <a:t>class</a:t>
            </a:r>
            <a:r>
              <a:rPr lang="es-VE" dirty="0"/>
              <a:t>="col-xs-12 col-sm-6 col-md-3 col-lg-1" </a:t>
            </a:r>
            <a:r>
              <a:rPr lang="es-VE" dirty="0" err="1"/>
              <a:t>style</a:t>
            </a:r>
            <a:r>
              <a:rPr lang="es-VE" dirty="0"/>
              <a:t>="</a:t>
            </a:r>
            <a:r>
              <a:rPr lang="es-VE" dirty="0" err="1"/>
              <a:t>background-color:aqua</a:t>
            </a:r>
            <a:r>
              <a:rPr lang="es-VE" dirty="0"/>
              <a:t>"&gt;Columna 9&lt;/div&gt;</a:t>
            </a:r>
          </a:p>
          <a:p>
            <a:pPr marL="0" indent="0" algn="just">
              <a:buNone/>
            </a:pPr>
            <a:r>
              <a:rPr lang="es-VE" dirty="0"/>
              <a:t>            &lt;div </a:t>
            </a:r>
            <a:r>
              <a:rPr lang="es-VE" dirty="0" err="1"/>
              <a:t>class</a:t>
            </a:r>
            <a:r>
              <a:rPr lang="es-VE" dirty="0"/>
              <a:t>="col-xs-12 col-sm-6 col-md-3 col-lg-1" </a:t>
            </a:r>
            <a:r>
              <a:rPr lang="es-VE" dirty="0" err="1"/>
              <a:t>style</a:t>
            </a:r>
            <a:r>
              <a:rPr lang="es-VE" dirty="0"/>
              <a:t>="</a:t>
            </a:r>
            <a:r>
              <a:rPr lang="es-VE" dirty="0" err="1"/>
              <a:t>background-color:greenyellow</a:t>
            </a:r>
            <a:r>
              <a:rPr lang="es-VE" dirty="0"/>
              <a:t>"&gt;Columna 10&lt;/div&gt;</a:t>
            </a:r>
          </a:p>
          <a:p>
            <a:pPr marL="0" indent="0" algn="just">
              <a:buNone/>
            </a:pPr>
            <a:r>
              <a:rPr lang="es-VE" dirty="0"/>
              <a:t>            &lt;div </a:t>
            </a:r>
            <a:r>
              <a:rPr lang="es-VE" dirty="0" err="1"/>
              <a:t>class</a:t>
            </a:r>
            <a:r>
              <a:rPr lang="es-VE" dirty="0"/>
              <a:t>="col-xs-12 col-sm-6 col-md-3 col-lg-1" </a:t>
            </a:r>
            <a:r>
              <a:rPr lang="es-VE" dirty="0" err="1"/>
              <a:t>style</a:t>
            </a:r>
            <a:r>
              <a:rPr lang="es-VE" dirty="0"/>
              <a:t>="</a:t>
            </a:r>
            <a:r>
              <a:rPr lang="es-VE" dirty="0" err="1"/>
              <a:t>background-color:aqua</a:t>
            </a:r>
            <a:r>
              <a:rPr lang="es-VE" dirty="0"/>
              <a:t>"&gt;Columna 11&lt;/div&gt;</a:t>
            </a:r>
          </a:p>
          <a:p>
            <a:pPr marL="0" indent="0" algn="just">
              <a:buNone/>
            </a:pPr>
            <a:r>
              <a:rPr lang="es-VE" dirty="0"/>
              <a:t>            &lt;div </a:t>
            </a:r>
            <a:r>
              <a:rPr lang="es-VE" dirty="0" err="1"/>
              <a:t>class</a:t>
            </a:r>
            <a:r>
              <a:rPr lang="es-VE" dirty="0"/>
              <a:t>="col-xs-12 col-sm-6 col-md-3 col-lg-1" </a:t>
            </a:r>
            <a:r>
              <a:rPr lang="es-VE" dirty="0" err="1"/>
              <a:t>style</a:t>
            </a:r>
            <a:r>
              <a:rPr lang="es-VE" dirty="0"/>
              <a:t>="</a:t>
            </a:r>
            <a:r>
              <a:rPr lang="es-VE" dirty="0" err="1"/>
              <a:t>background-color:greenyellow</a:t>
            </a:r>
            <a:r>
              <a:rPr lang="es-VE" dirty="0"/>
              <a:t>"&gt;Columna 12&lt;/div&gt;</a:t>
            </a:r>
          </a:p>
          <a:p>
            <a:pPr marL="0" indent="0" algn="just">
              <a:buNone/>
            </a:pPr>
            <a:r>
              <a:rPr lang="es-VE" dirty="0"/>
              <a:t>        &lt;/div&gt;                </a:t>
            </a:r>
          </a:p>
          <a:p>
            <a:pPr marL="0" indent="0" algn="just">
              <a:buNone/>
            </a:pPr>
            <a:r>
              <a:rPr lang="es-VE"/>
              <a:t>    &lt;/div&gt;</a:t>
            </a:r>
          </a:p>
        </p:txBody>
      </p:sp>
    </p:spTree>
    <p:extLst>
      <p:ext uri="{BB962C8B-B14F-4D97-AF65-F5344CB8AC3E}">
        <p14:creationId xmlns:p14="http://schemas.microsoft.com/office/powerpoint/2010/main" val="322379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299" y="157307"/>
            <a:ext cx="11970327" cy="1325563"/>
          </a:xfrm>
        </p:spPr>
        <p:txBody>
          <a:bodyPr/>
          <a:lstStyle/>
          <a:p>
            <a:pPr algn="ctr"/>
            <a:r>
              <a:rPr lang="es-VE" dirty="0" smtClean="0"/>
              <a:t>Manos al Código</a:t>
            </a:r>
            <a:endParaRPr lang="es-VE" dirty="0"/>
          </a:p>
        </p:txBody>
      </p:sp>
      <p:sp>
        <p:nvSpPr>
          <p:cNvPr id="3" name="Marcador de contenido 2"/>
          <p:cNvSpPr>
            <a:spLocks noGrp="1"/>
          </p:cNvSpPr>
          <p:nvPr>
            <p:ph idx="1"/>
          </p:nvPr>
        </p:nvSpPr>
        <p:spPr>
          <a:xfrm>
            <a:off x="114299" y="1825625"/>
            <a:ext cx="11970327" cy="4886902"/>
          </a:xfrm>
        </p:spPr>
        <p:txBody>
          <a:bodyPr/>
          <a:lstStyle/>
          <a:p>
            <a:pPr algn="just"/>
            <a:endParaRPr lang="es-VE" dirty="0" smtClean="0"/>
          </a:p>
          <a:p>
            <a:pPr algn="just"/>
            <a:r>
              <a:rPr lang="es-VE" dirty="0" smtClean="0"/>
              <a:t>Nuestra Landing Page estará conformada por lo siguiente:</a:t>
            </a:r>
          </a:p>
          <a:p>
            <a:pPr lvl="1" algn="just">
              <a:buFont typeface="Wingdings" panose="05000000000000000000" pitchFamily="2" charset="2"/>
              <a:buChar char="Ø"/>
            </a:pPr>
            <a:r>
              <a:rPr lang="es-VE" dirty="0" smtClean="0"/>
              <a:t>Una imagen de fondo de pantalla, para nuestro sitio.</a:t>
            </a:r>
          </a:p>
          <a:p>
            <a:pPr lvl="1" algn="just">
              <a:buFont typeface="Wingdings" panose="05000000000000000000" pitchFamily="2" charset="2"/>
              <a:buChar char="Ø"/>
            </a:pPr>
            <a:r>
              <a:rPr lang="es-VE" dirty="0" smtClean="0"/>
              <a:t>Un logo de nuestro producto o servicio.</a:t>
            </a:r>
          </a:p>
          <a:p>
            <a:pPr lvl="1" algn="just">
              <a:buFont typeface="Wingdings" panose="05000000000000000000" pitchFamily="2" charset="2"/>
              <a:buChar char="Ø"/>
            </a:pPr>
            <a:r>
              <a:rPr lang="es-VE" dirty="0" smtClean="0"/>
              <a:t>Un favicon, imagen que aparece en las pestañas del sitio web.</a:t>
            </a:r>
          </a:p>
          <a:p>
            <a:pPr lvl="1" algn="just">
              <a:buFont typeface="Wingdings" panose="05000000000000000000" pitchFamily="2" charset="2"/>
              <a:buChar char="Ø"/>
            </a:pPr>
            <a:r>
              <a:rPr lang="es-VE" dirty="0" smtClean="0"/>
              <a:t>Seis logos mas que usaremos para las referencias publicitarias.</a:t>
            </a:r>
          </a:p>
          <a:p>
            <a:pPr lvl="1" algn="just">
              <a:buFont typeface="Wingdings" panose="05000000000000000000" pitchFamily="2" charset="2"/>
              <a:buChar char="Ø"/>
            </a:pPr>
            <a:r>
              <a:rPr lang="es-VE" dirty="0" smtClean="0"/>
              <a:t>Dos fotos de los testimonios ficticios.</a:t>
            </a:r>
          </a:p>
          <a:p>
            <a:pPr lvl="1" algn="just">
              <a:buFont typeface="Wingdings" panose="05000000000000000000" pitchFamily="2" charset="2"/>
              <a:buChar char="Ø"/>
            </a:pPr>
            <a:r>
              <a:rPr lang="es-VE" dirty="0" smtClean="0"/>
              <a:t>Font Awesome (la descargaremos desde su sitio </a:t>
            </a:r>
            <a:r>
              <a:rPr lang="es-VE" dirty="0"/>
              <a:t>oficial http://fontawesome.io/).</a:t>
            </a:r>
            <a:endParaRPr lang="es-VE" dirty="0"/>
          </a:p>
        </p:txBody>
      </p:sp>
    </p:spTree>
    <p:extLst>
      <p:ext uri="{BB962C8B-B14F-4D97-AF65-F5344CB8AC3E}">
        <p14:creationId xmlns:p14="http://schemas.microsoft.com/office/powerpoint/2010/main" val="19828733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299" y="166255"/>
            <a:ext cx="11970327" cy="6546272"/>
          </a:xfrm>
        </p:spPr>
        <p:txBody>
          <a:bodyPr>
            <a:normAutofit/>
          </a:bodyPr>
          <a:lstStyle/>
          <a:p>
            <a:pPr algn="just"/>
            <a:r>
              <a:rPr lang="es-VE" dirty="0" smtClean="0"/>
              <a:t>Procederemos a ubicarnos en el head de la página y agregaremos el enlace a la carpeta Font Awesome </a:t>
            </a:r>
          </a:p>
          <a:p>
            <a:pPr lvl="1" algn="just"/>
            <a:r>
              <a:rPr lang="es-VE" dirty="0" smtClean="0"/>
              <a:t>&lt;head&gt;</a:t>
            </a:r>
          </a:p>
          <a:p>
            <a:pPr lvl="1" algn="just"/>
            <a:r>
              <a:rPr lang="es-VE" dirty="0"/>
              <a:t>&lt;link </a:t>
            </a:r>
            <a:r>
              <a:rPr lang="es-VE" dirty="0" err="1"/>
              <a:t>href</a:t>
            </a:r>
            <a:r>
              <a:rPr lang="es-VE" dirty="0"/>
              <a:t>="</a:t>
            </a:r>
            <a:r>
              <a:rPr lang="es-VE" dirty="0" err="1"/>
              <a:t>fonts</a:t>
            </a:r>
            <a:r>
              <a:rPr lang="es-VE" dirty="0"/>
              <a:t>/</a:t>
            </a:r>
            <a:r>
              <a:rPr lang="es-VE" dirty="0" err="1"/>
              <a:t>font-awesome</a:t>
            </a:r>
            <a:r>
              <a:rPr lang="es-VE" dirty="0"/>
              <a:t>/</a:t>
            </a:r>
            <a:r>
              <a:rPr lang="es-VE" dirty="0" err="1"/>
              <a:t>css</a:t>
            </a:r>
            <a:r>
              <a:rPr lang="es-VE" dirty="0"/>
              <a:t>/font-awesome.min.css" </a:t>
            </a:r>
            <a:r>
              <a:rPr lang="es-VE" dirty="0" err="1"/>
              <a:t>rel</a:t>
            </a:r>
            <a:r>
              <a:rPr lang="es-VE" dirty="0"/>
              <a:t>="</a:t>
            </a:r>
            <a:r>
              <a:rPr lang="es-VE" dirty="0" err="1"/>
              <a:t>stylesheet</a:t>
            </a:r>
            <a:r>
              <a:rPr lang="es-VE" dirty="0" smtClean="0"/>
              <a:t>"&gt;</a:t>
            </a:r>
          </a:p>
          <a:p>
            <a:pPr lvl="1" algn="just"/>
            <a:r>
              <a:rPr lang="es-VE" dirty="0" smtClean="0"/>
              <a:t>&lt;/head&gt;</a:t>
            </a:r>
          </a:p>
          <a:p>
            <a:pPr algn="just"/>
            <a:r>
              <a:rPr lang="es-VE" dirty="0"/>
              <a:t>Procederemos a ubicarnos en la </a:t>
            </a:r>
            <a:r>
              <a:rPr lang="es-VE" dirty="0" smtClean="0"/>
              <a:t>página de Font Awesome en la sección Examples ubicamos Basic Icons y copiaremos el siguiente código en el cuerpo de la página</a:t>
            </a:r>
          </a:p>
          <a:p>
            <a:pPr lvl="1" algn="just"/>
            <a:r>
              <a:rPr lang="es-VE" dirty="0" smtClean="0"/>
              <a:t>&lt;</a:t>
            </a:r>
            <a:r>
              <a:rPr lang="es-VE" dirty="0" err="1" smtClean="0"/>
              <a:t>body</a:t>
            </a:r>
            <a:r>
              <a:rPr lang="es-VE" dirty="0" smtClean="0"/>
              <a:t>&gt;</a:t>
            </a:r>
            <a:endParaRPr lang="es-VE" dirty="0" smtClean="0"/>
          </a:p>
          <a:p>
            <a:pPr lvl="1" algn="just"/>
            <a:r>
              <a:rPr lang="it-IT" dirty="0"/>
              <a:t>&lt;!--agregamos el icono para las pruebas--&gt;</a:t>
            </a:r>
          </a:p>
          <a:p>
            <a:pPr marL="914400" lvl="2" indent="0" algn="just">
              <a:buNone/>
            </a:pPr>
            <a:r>
              <a:rPr lang="it-IT" dirty="0"/>
              <a:t>        &lt;i class="fa fa-camera-retro fa-lg"&gt;&lt;/i&gt; fa-lg</a:t>
            </a:r>
          </a:p>
          <a:p>
            <a:pPr marL="914400" lvl="2" indent="0" algn="just">
              <a:buNone/>
            </a:pPr>
            <a:r>
              <a:rPr lang="it-IT" dirty="0"/>
              <a:t>        &lt;i class="fa fa-camera-retro fa-2x"&gt;&lt;/i&gt; fa-2x</a:t>
            </a:r>
          </a:p>
          <a:p>
            <a:pPr marL="914400" lvl="2" indent="0" algn="just">
              <a:buNone/>
            </a:pPr>
            <a:r>
              <a:rPr lang="it-IT" dirty="0"/>
              <a:t>        &lt;i class="fa fa-camera-retro fa-3x"&gt;&lt;/i&gt; fa-3x</a:t>
            </a:r>
          </a:p>
          <a:p>
            <a:pPr marL="914400" lvl="2" indent="0" algn="just">
              <a:buNone/>
            </a:pPr>
            <a:r>
              <a:rPr lang="it-IT" dirty="0"/>
              <a:t>        &lt;i class="fa fa-camera-retro fa-4x"&gt;&lt;/i&gt; fa-4x</a:t>
            </a:r>
          </a:p>
          <a:p>
            <a:pPr marL="914400" lvl="2" indent="0" algn="just">
              <a:buNone/>
            </a:pPr>
            <a:r>
              <a:rPr lang="it-IT" dirty="0"/>
              <a:t>        &lt;i class="fa fa-camera-retro fa-5x"&gt;&lt;/i&gt; fa-5x </a:t>
            </a:r>
            <a:endParaRPr lang="it-IT" dirty="0" smtClean="0"/>
          </a:p>
          <a:p>
            <a:pPr lvl="1" algn="just"/>
            <a:r>
              <a:rPr lang="it-IT" dirty="0" smtClean="0"/>
              <a:t>&lt;/body&gt;</a:t>
            </a:r>
            <a:endParaRPr lang="es-VE" dirty="0" smtClean="0"/>
          </a:p>
        </p:txBody>
      </p:sp>
    </p:spTree>
    <p:extLst>
      <p:ext uri="{BB962C8B-B14F-4D97-AF65-F5344CB8AC3E}">
        <p14:creationId xmlns:p14="http://schemas.microsoft.com/office/powerpoint/2010/main" val="1473124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299" y="166255"/>
            <a:ext cx="11970327" cy="6546272"/>
          </a:xfrm>
        </p:spPr>
        <p:txBody>
          <a:bodyPr>
            <a:normAutofit/>
          </a:bodyPr>
          <a:lstStyle/>
          <a:p>
            <a:pPr algn="just"/>
            <a:r>
              <a:rPr lang="es-VE" dirty="0" smtClean="0"/>
              <a:t>Procederemos a ubicarnos en el la pagina de Bootstrap sub-sección Componentes (</a:t>
            </a:r>
            <a:r>
              <a:rPr lang="es-VE" dirty="0" err="1" smtClean="0"/>
              <a:t>Components</a:t>
            </a:r>
            <a:r>
              <a:rPr lang="es-VE" dirty="0" smtClean="0"/>
              <a:t>) y seleccionamos </a:t>
            </a:r>
            <a:r>
              <a:rPr lang="es-VE" dirty="0" err="1" smtClean="0"/>
              <a:t>Jumbotron</a:t>
            </a:r>
            <a:r>
              <a:rPr lang="es-VE" dirty="0" smtClean="0"/>
              <a:t> escribimos el siguiente código:</a:t>
            </a:r>
          </a:p>
          <a:p>
            <a:pPr algn="just"/>
            <a:r>
              <a:rPr lang="es-VE" dirty="0"/>
              <a:t>&lt;</a:t>
            </a:r>
            <a:r>
              <a:rPr lang="es-VE" dirty="0" err="1"/>
              <a:t>body</a:t>
            </a:r>
            <a:r>
              <a:rPr lang="es-VE" dirty="0"/>
              <a:t>&gt;</a:t>
            </a:r>
          </a:p>
          <a:p>
            <a:pPr marL="457200" lvl="1" indent="0" algn="just">
              <a:buNone/>
            </a:pPr>
            <a:r>
              <a:rPr lang="es-VE" dirty="0"/>
              <a:t> &lt;!--agregamos el componente --&gt;</a:t>
            </a:r>
          </a:p>
          <a:p>
            <a:pPr marL="457200" lvl="1" indent="0" algn="just">
              <a:buNone/>
            </a:pPr>
            <a:r>
              <a:rPr lang="es-VE" dirty="0"/>
              <a:t>      &lt;div </a:t>
            </a:r>
            <a:r>
              <a:rPr lang="es-VE" dirty="0" err="1"/>
              <a:t>class</a:t>
            </a:r>
            <a:r>
              <a:rPr lang="es-VE" dirty="0"/>
              <a:t>="</a:t>
            </a:r>
            <a:r>
              <a:rPr lang="es-VE" dirty="0" err="1"/>
              <a:t>jumbotron</a:t>
            </a:r>
            <a:r>
              <a:rPr lang="es-VE" dirty="0"/>
              <a:t>"&gt;</a:t>
            </a:r>
          </a:p>
          <a:p>
            <a:pPr marL="457200" lvl="1" indent="0" algn="just">
              <a:buNone/>
            </a:pPr>
            <a:r>
              <a:rPr lang="es-VE" dirty="0"/>
              <a:t>        &lt;div </a:t>
            </a:r>
            <a:r>
              <a:rPr lang="es-VE" dirty="0" err="1"/>
              <a:t>class</a:t>
            </a:r>
            <a:r>
              <a:rPr lang="es-VE" dirty="0"/>
              <a:t>="</a:t>
            </a:r>
            <a:r>
              <a:rPr lang="es-VE" dirty="0" err="1"/>
              <a:t>container</a:t>
            </a:r>
            <a:r>
              <a:rPr lang="es-VE" dirty="0"/>
              <a:t>"&gt;</a:t>
            </a:r>
          </a:p>
          <a:p>
            <a:pPr marL="457200" lvl="1" indent="0" algn="just">
              <a:buNone/>
            </a:pPr>
            <a:r>
              <a:rPr lang="es-VE" dirty="0"/>
              <a:t>            &lt;div </a:t>
            </a:r>
            <a:r>
              <a:rPr lang="es-VE" dirty="0" err="1"/>
              <a:t>class</a:t>
            </a:r>
            <a:r>
              <a:rPr lang="es-VE" dirty="0"/>
              <a:t>="</a:t>
            </a:r>
            <a:r>
              <a:rPr lang="es-VE" dirty="0" err="1"/>
              <a:t>row</a:t>
            </a:r>
            <a:r>
              <a:rPr lang="es-VE" dirty="0"/>
              <a:t>"&gt;</a:t>
            </a:r>
          </a:p>
          <a:p>
            <a:pPr marL="457200" lvl="1" indent="0" algn="just">
              <a:buNone/>
            </a:pPr>
            <a:r>
              <a:rPr lang="es-VE" dirty="0"/>
              <a:t>                &lt;div </a:t>
            </a:r>
            <a:r>
              <a:rPr lang="es-VE" dirty="0" err="1"/>
              <a:t>class</a:t>
            </a:r>
            <a:r>
              <a:rPr lang="es-VE" dirty="0"/>
              <a:t>="col-xs-12"&gt;</a:t>
            </a:r>
          </a:p>
          <a:p>
            <a:pPr marL="457200" lvl="1" indent="0" algn="just">
              <a:buNone/>
            </a:pPr>
            <a:r>
              <a:rPr lang="es-VE"/>
              <a:t>                </a:t>
            </a:r>
            <a:r>
              <a:rPr lang="es-VE" smtClean="0"/>
              <a:t>	&lt;</a:t>
            </a:r>
            <a:r>
              <a:rPr lang="es-VE" dirty="0" err="1"/>
              <a:t>img</a:t>
            </a:r>
            <a:r>
              <a:rPr lang="es-VE" dirty="0"/>
              <a:t> </a:t>
            </a:r>
            <a:r>
              <a:rPr lang="es-VE" dirty="0" err="1"/>
              <a:t>src</a:t>
            </a:r>
            <a:r>
              <a:rPr lang="es-VE" dirty="0"/>
              <a:t>="</a:t>
            </a:r>
            <a:r>
              <a:rPr lang="es-VE" dirty="0" err="1"/>
              <a:t>imagenes</a:t>
            </a:r>
            <a:r>
              <a:rPr lang="es-VE" dirty="0"/>
              <a:t>/logo.png" </a:t>
            </a:r>
            <a:r>
              <a:rPr lang="es-VE" dirty="0" err="1"/>
              <a:t>alt</a:t>
            </a:r>
            <a:r>
              <a:rPr lang="es-VE" dirty="0"/>
              <a:t>="</a:t>
            </a:r>
            <a:r>
              <a:rPr lang="es-VE" dirty="0" err="1"/>
              <a:t>Adoog</a:t>
            </a:r>
            <a:r>
              <a:rPr lang="es-VE" dirty="0"/>
              <a:t>"&gt;</a:t>
            </a:r>
          </a:p>
          <a:p>
            <a:pPr marL="457200" lvl="1" indent="0" algn="just">
              <a:buNone/>
            </a:pPr>
            <a:r>
              <a:rPr lang="es-VE" dirty="0"/>
              <a:t>                &lt;/div&gt;</a:t>
            </a:r>
          </a:p>
          <a:p>
            <a:pPr marL="457200" lvl="1" indent="0" algn="just">
              <a:buNone/>
            </a:pPr>
            <a:r>
              <a:rPr lang="es-VE" dirty="0"/>
              <a:t>            &lt;/div&gt;</a:t>
            </a:r>
          </a:p>
          <a:p>
            <a:pPr marL="457200" lvl="1" indent="0" algn="just">
              <a:buNone/>
            </a:pPr>
            <a:r>
              <a:rPr lang="es-VE" dirty="0"/>
              <a:t>        &lt;/div&gt;      </a:t>
            </a:r>
          </a:p>
          <a:p>
            <a:pPr marL="457200" lvl="1" indent="0" algn="just">
              <a:buNone/>
            </a:pPr>
            <a:r>
              <a:rPr lang="es-VE" dirty="0"/>
              <a:t>      &lt;/div</a:t>
            </a:r>
            <a:r>
              <a:rPr lang="es-VE" dirty="0" smtClean="0"/>
              <a:t>&gt;</a:t>
            </a:r>
          </a:p>
          <a:p>
            <a:pPr marL="457200" lvl="1" indent="0" algn="just">
              <a:buNone/>
            </a:pPr>
            <a:r>
              <a:rPr lang="es-VE" dirty="0" smtClean="0"/>
              <a:t>&lt;/</a:t>
            </a:r>
            <a:r>
              <a:rPr lang="es-VE" dirty="0" err="1" smtClean="0"/>
              <a:t>body</a:t>
            </a:r>
            <a:r>
              <a:rPr lang="es-VE" dirty="0" smtClean="0"/>
              <a:t>&gt;</a:t>
            </a:r>
            <a:endParaRPr lang="es-VE" dirty="0" smtClean="0"/>
          </a:p>
        </p:txBody>
      </p:sp>
    </p:spTree>
    <p:extLst>
      <p:ext uri="{BB962C8B-B14F-4D97-AF65-F5344CB8AC3E}">
        <p14:creationId xmlns:p14="http://schemas.microsoft.com/office/powerpoint/2010/main" val="3296569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18209" y="197427"/>
            <a:ext cx="11772900" cy="6494318"/>
          </a:xfrm>
        </p:spPr>
        <p:txBody>
          <a:bodyPr/>
          <a:lstStyle/>
          <a:p>
            <a:pPr algn="just"/>
            <a:r>
              <a:rPr lang="es-VE" dirty="0" smtClean="0"/>
              <a:t>El elemento más importante en una Página de Aterrizaje (Landing Page), es el Llamado a la Acción (Call to Action). Se desea que quien visite la misma realice una acción concreta. Y para ello deberemos especificar que tipo de acción se debe realizar.</a:t>
            </a:r>
          </a:p>
          <a:p>
            <a:pPr algn="just"/>
            <a:r>
              <a:rPr lang="es-VE" dirty="0" smtClean="0"/>
              <a:t>Algunos ejemplos reales son:</a:t>
            </a:r>
          </a:p>
          <a:p>
            <a:pPr lvl="1" algn="just"/>
            <a:r>
              <a:rPr lang="es-VE" dirty="0" smtClean="0"/>
              <a:t>¡Compra Ahora!.</a:t>
            </a:r>
          </a:p>
          <a:p>
            <a:pPr lvl="1" algn="just"/>
            <a:r>
              <a:rPr lang="es-VE" dirty="0" smtClean="0"/>
              <a:t>¡Regístrate!.</a:t>
            </a:r>
          </a:p>
          <a:p>
            <a:pPr lvl="1" algn="just"/>
            <a:r>
              <a:rPr lang="es-VE" dirty="0"/>
              <a:t>¡</a:t>
            </a:r>
            <a:r>
              <a:rPr lang="es-VE" dirty="0" smtClean="0"/>
              <a:t>Prueba Ahora¡</a:t>
            </a:r>
          </a:p>
          <a:p>
            <a:pPr lvl="1" algn="just"/>
            <a:r>
              <a:rPr lang="es-VE" dirty="0" smtClean="0"/>
              <a:t>¡Contáctanos!</a:t>
            </a:r>
          </a:p>
          <a:p>
            <a:pPr lvl="1" algn="just"/>
            <a:r>
              <a:rPr lang="es-VE" dirty="0" smtClean="0"/>
              <a:t>¡Déjanos tu Email! </a:t>
            </a:r>
          </a:p>
          <a:p>
            <a:pPr lvl="1" algn="just"/>
            <a:r>
              <a:rPr lang="es-VE" dirty="0" smtClean="0"/>
              <a:t>¡Suscríbete!</a:t>
            </a:r>
          </a:p>
          <a:p>
            <a:pPr algn="just"/>
            <a:r>
              <a:rPr lang="es-VE" dirty="0" smtClean="0"/>
              <a:t>En la Landing Page que vamos a desarrollar queremos que el visitante nos deje su correo para hacerle llegar nuestra información.</a:t>
            </a:r>
            <a:endParaRPr lang="es-VE" dirty="0"/>
          </a:p>
        </p:txBody>
      </p:sp>
    </p:spTree>
    <p:extLst>
      <p:ext uri="{BB962C8B-B14F-4D97-AF65-F5344CB8AC3E}">
        <p14:creationId xmlns:p14="http://schemas.microsoft.com/office/powerpoint/2010/main" val="41557205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35082" y="176644"/>
            <a:ext cx="11907982" cy="6525491"/>
          </a:xfrm>
        </p:spPr>
        <p:txBody>
          <a:bodyPr/>
          <a:lstStyle/>
          <a:p>
            <a:pPr algn="just"/>
            <a:r>
              <a:rPr lang="es-VE" dirty="0" smtClean="0"/>
              <a:t>Por lo tanto la Landing Page que desarrollaremos tendrá un logo relacionado con nuestro servicio o producto, acceso a las redes sociales, un título, una pequeña descripción, podremos incluir un video explicativo de nuestro servicio. Un Call To Action para conseguir correos electrónicos, una imagen de fondo. Las principales características, testimonios reales y las menciones en prensa que tengamos. Y será Responsiva.</a:t>
            </a:r>
          </a:p>
          <a:p>
            <a:pPr algn="just"/>
            <a:r>
              <a:rPr lang="es-VE" dirty="0" smtClean="0"/>
              <a:t>Para poder crear nuestra Landing Page procederemos a descargar Sublime Text 3 desde su sitio oficial </a:t>
            </a:r>
            <a:r>
              <a:rPr lang="es-VE" dirty="0" smtClean="0">
                <a:hlinkClick r:id="rId2"/>
              </a:rPr>
              <a:t>www.sublimetext.com</a:t>
            </a:r>
            <a:endParaRPr lang="es-VE" dirty="0" smtClean="0"/>
          </a:p>
          <a:p>
            <a:pPr algn="just"/>
            <a:r>
              <a:rPr lang="es-VE" dirty="0" smtClean="0"/>
              <a:t>Para poder crear cualquier aplicación web como nuestra Landing Page, debemos conocer las herramientas HTML5, CSS3 y JS5. La unión de estas tecnologías da origen al término Front-</a:t>
            </a:r>
            <a:r>
              <a:rPr lang="es-VE" dirty="0" err="1" smtClean="0"/>
              <a:t>End</a:t>
            </a:r>
            <a:r>
              <a:rPr lang="es-VE" dirty="0" smtClean="0"/>
              <a:t>. Se utilizan también los </a:t>
            </a:r>
            <a:r>
              <a:rPr lang="es-VE" dirty="0" err="1" smtClean="0"/>
              <a:t>frameworks</a:t>
            </a:r>
            <a:r>
              <a:rPr lang="es-VE" dirty="0" smtClean="0"/>
              <a:t> y librerías.</a:t>
            </a:r>
          </a:p>
          <a:p>
            <a:pPr algn="just"/>
            <a:r>
              <a:rPr lang="es-VE" dirty="0" smtClean="0"/>
              <a:t>Usaremos Bootstrap como framework de desarrollo, esta es una herramienta que conjuga HTML, CSS y JS</a:t>
            </a:r>
          </a:p>
          <a:p>
            <a:pPr algn="just"/>
            <a:endParaRPr lang="es-VE" dirty="0"/>
          </a:p>
        </p:txBody>
      </p:sp>
    </p:spTree>
    <p:extLst>
      <p:ext uri="{BB962C8B-B14F-4D97-AF65-F5344CB8AC3E}">
        <p14:creationId xmlns:p14="http://schemas.microsoft.com/office/powerpoint/2010/main" val="33604585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3909" y="155864"/>
            <a:ext cx="11928763" cy="6556663"/>
          </a:xfrm>
        </p:spPr>
        <p:txBody>
          <a:bodyPr/>
          <a:lstStyle/>
          <a:p>
            <a:pPr algn="just"/>
            <a:endParaRPr lang="es-VE" dirty="0" smtClean="0"/>
          </a:p>
          <a:p>
            <a:pPr algn="just"/>
            <a:r>
              <a:rPr lang="es-VE" dirty="0" smtClean="0"/>
              <a:t>Facilita el Desarrollo Front-</a:t>
            </a:r>
            <a:r>
              <a:rPr lang="es-VE" dirty="0" err="1" smtClean="0"/>
              <a:t>End</a:t>
            </a:r>
            <a:r>
              <a:rPr lang="es-VE" dirty="0" smtClean="0"/>
              <a:t>.</a:t>
            </a:r>
          </a:p>
          <a:p>
            <a:pPr algn="just"/>
            <a:r>
              <a:rPr lang="es-VE" dirty="0" smtClean="0"/>
              <a:t>Facilita el Desarrollo Responsivo.</a:t>
            </a:r>
          </a:p>
          <a:p>
            <a:pPr algn="just"/>
            <a:r>
              <a:rPr lang="es-VE" dirty="0" smtClean="0"/>
              <a:t>Fácil para aprender.</a:t>
            </a:r>
          </a:p>
          <a:p>
            <a:pPr algn="just"/>
            <a:r>
              <a:rPr lang="es-VE" dirty="0" smtClean="0"/>
              <a:t>Posee buena documentación.</a:t>
            </a:r>
          </a:p>
          <a:p>
            <a:pPr algn="just"/>
            <a:r>
              <a:rPr lang="es-VE" dirty="0" smtClean="0"/>
              <a:t>Utiliza un sistema de Rejilla.</a:t>
            </a:r>
          </a:p>
          <a:p>
            <a:pPr algn="just"/>
            <a:r>
              <a:rPr lang="es-VE" dirty="0" smtClean="0"/>
              <a:t>Ofrece Estilos predefinidos</a:t>
            </a:r>
          </a:p>
          <a:p>
            <a:pPr algn="just"/>
            <a:r>
              <a:rPr lang="es-VE" dirty="0" smtClean="0"/>
              <a:t>Ofrece Iconos.</a:t>
            </a:r>
          </a:p>
          <a:p>
            <a:pPr algn="just"/>
            <a:r>
              <a:rPr lang="es-VE" dirty="0" smtClean="0"/>
              <a:t>Diseño Responsivo.</a:t>
            </a:r>
          </a:p>
          <a:p>
            <a:pPr algn="just"/>
            <a:r>
              <a:rPr lang="es-VE" dirty="0" smtClean="0"/>
              <a:t>Componentes.</a:t>
            </a:r>
          </a:p>
          <a:p>
            <a:pPr algn="just"/>
            <a:r>
              <a:rPr lang="es-VE" dirty="0" smtClean="0"/>
              <a:t>Funcionalidades con JS.</a:t>
            </a:r>
            <a:endParaRPr lang="es-VE" dirty="0"/>
          </a:p>
        </p:txBody>
      </p:sp>
    </p:spTree>
    <p:extLst>
      <p:ext uri="{BB962C8B-B14F-4D97-AF65-F5344CB8AC3E}">
        <p14:creationId xmlns:p14="http://schemas.microsoft.com/office/powerpoint/2010/main" val="27908308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5473" y="197426"/>
            <a:ext cx="11856027" cy="6525491"/>
          </a:xfrm>
        </p:spPr>
        <p:txBody>
          <a:bodyPr/>
          <a:lstStyle/>
          <a:p>
            <a:pPr algn="just"/>
            <a:endParaRPr lang="es-VE" dirty="0" smtClean="0"/>
          </a:p>
          <a:p>
            <a:pPr algn="just"/>
            <a:endParaRPr lang="es-VE" dirty="0"/>
          </a:p>
          <a:p>
            <a:pPr algn="just"/>
            <a:r>
              <a:rPr lang="es-VE" dirty="0" smtClean="0"/>
              <a:t>Descargamos desde su sitio oficial </a:t>
            </a:r>
            <a:r>
              <a:rPr lang="es-VE" dirty="0" smtClean="0">
                <a:hlinkClick r:id="rId2"/>
              </a:rPr>
              <a:t>http://getbootstrap.com</a:t>
            </a:r>
            <a:r>
              <a:rPr lang="es-VE" dirty="0" smtClean="0"/>
              <a:t>, posteriormente copiamos las carpetas </a:t>
            </a:r>
            <a:r>
              <a:rPr lang="es-VE" dirty="0" err="1" smtClean="0"/>
              <a:t>css</a:t>
            </a:r>
            <a:r>
              <a:rPr lang="es-VE" dirty="0" smtClean="0"/>
              <a:t>, </a:t>
            </a:r>
            <a:r>
              <a:rPr lang="es-VE" dirty="0" err="1" smtClean="0"/>
              <a:t>fonts</a:t>
            </a:r>
            <a:r>
              <a:rPr lang="es-VE" dirty="0" smtClean="0"/>
              <a:t> y </a:t>
            </a:r>
            <a:r>
              <a:rPr lang="es-VE" dirty="0" err="1" smtClean="0"/>
              <a:t>js</a:t>
            </a:r>
            <a:r>
              <a:rPr lang="es-VE" dirty="0" smtClean="0"/>
              <a:t> en la carpeta raíz llamada </a:t>
            </a:r>
            <a:r>
              <a:rPr lang="es-VE" dirty="0" err="1" smtClean="0"/>
              <a:t>LandingPage</a:t>
            </a:r>
            <a:r>
              <a:rPr lang="es-VE" dirty="0" smtClean="0"/>
              <a:t>.</a:t>
            </a:r>
          </a:p>
          <a:p>
            <a:pPr algn="just"/>
            <a:r>
              <a:rPr lang="es-VE" dirty="0" smtClean="0"/>
              <a:t>Posteriormente crearemos un archivo index.html en la carpeta raíz.</a:t>
            </a:r>
          </a:p>
          <a:p>
            <a:pPr algn="just"/>
            <a:r>
              <a:rPr lang="es-VE" dirty="0" smtClean="0"/>
              <a:t>Posteriormente descargaremos la plantilla que está en el sitio de Bootstrap en la sección Getting started, bajamos y copiaremos el código que está en la sección Starter template. Lo pegamos en Sublime Text y lo guardamos en el archivo creado anteriormente.</a:t>
            </a:r>
          </a:p>
          <a:p>
            <a:pPr algn="just"/>
            <a:r>
              <a:rPr lang="es-VE" dirty="0" smtClean="0"/>
              <a:t>Para poder crear esta Landing Page deberemos apoyarnos en la documentación de Bootstrap</a:t>
            </a:r>
            <a:endParaRPr lang="es-VE" dirty="0"/>
          </a:p>
        </p:txBody>
      </p:sp>
    </p:spTree>
    <p:extLst>
      <p:ext uri="{BB962C8B-B14F-4D97-AF65-F5344CB8AC3E}">
        <p14:creationId xmlns:p14="http://schemas.microsoft.com/office/powerpoint/2010/main" val="2866994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5081" y="365125"/>
            <a:ext cx="11949545" cy="1325563"/>
          </a:xfrm>
        </p:spPr>
        <p:txBody>
          <a:bodyPr/>
          <a:lstStyle/>
          <a:p>
            <a:pPr algn="ctr"/>
            <a:r>
              <a:rPr lang="es-VE" dirty="0" smtClean="0"/>
              <a:t>Sistema de Rejillas de Bootstrap</a:t>
            </a:r>
            <a:endParaRPr lang="es-VE" dirty="0"/>
          </a:p>
        </p:txBody>
      </p:sp>
      <p:sp>
        <p:nvSpPr>
          <p:cNvPr id="3" name="Marcador de contenido 2"/>
          <p:cNvSpPr>
            <a:spLocks noGrp="1"/>
          </p:cNvSpPr>
          <p:nvPr>
            <p:ph idx="1"/>
          </p:nvPr>
        </p:nvSpPr>
        <p:spPr>
          <a:xfrm>
            <a:off x="135081" y="1825624"/>
            <a:ext cx="11949545" cy="4897293"/>
          </a:xfrm>
        </p:spPr>
        <p:txBody>
          <a:bodyPr/>
          <a:lstStyle/>
          <a:p>
            <a:pPr algn="just"/>
            <a:endParaRPr lang="es-VE" dirty="0"/>
          </a:p>
          <a:p>
            <a:pPr algn="just"/>
            <a:r>
              <a:rPr lang="es-VE" dirty="0" smtClean="0"/>
              <a:t>Sirve para situar los elementos dentro de la página o documento web.</a:t>
            </a:r>
          </a:p>
          <a:p>
            <a:pPr algn="just"/>
            <a:r>
              <a:rPr lang="es-VE" dirty="0" smtClean="0"/>
              <a:t>Asume que la página esta formada por filas y columnas.</a:t>
            </a:r>
          </a:p>
          <a:p>
            <a:pPr algn="just"/>
            <a:r>
              <a:rPr lang="es-VE" dirty="0" smtClean="0"/>
              <a:t>Las páginas suelen limitarse por anchura y no por altura.</a:t>
            </a:r>
          </a:p>
          <a:p>
            <a:pPr algn="just"/>
            <a:r>
              <a:rPr lang="es-VE" dirty="0" smtClean="0"/>
              <a:t>Permite tener infinitas filas.</a:t>
            </a:r>
          </a:p>
          <a:p>
            <a:pPr algn="just"/>
            <a:r>
              <a:rPr lang="es-VE" dirty="0" smtClean="0"/>
              <a:t>Permite un máximo de 12 columnas.</a:t>
            </a:r>
            <a:endParaRPr lang="es-VE" dirty="0"/>
          </a:p>
        </p:txBody>
      </p:sp>
    </p:spTree>
    <p:extLst>
      <p:ext uri="{BB962C8B-B14F-4D97-AF65-F5344CB8AC3E}">
        <p14:creationId xmlns:p14="http://schemas.microsoft.com/office/powerpoint/2010/main" val="41631341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5081" y="365125"/>
            <a:ext cx="11949545" cy="1325563"/>
          </a:xfrm>
        </p:spPr>
        <p:txBody>
          <a:bodyPr/>
          <a:lstStyle/>
          <a:p>
            <a:pPr algn="ctr"/>
            <a:r>
              <a:rPr lang="es-VE" dirty="0" smtClean="0"/>
              <a:t>Sistema de Rejillas de Bootstrap para el Diseño Responsivo</a:t>
            </a:r>
            <a:endParaRPr lang="es-VE" dirty="0"/>
          </a:p>
        </p:txBody>
      </p:sp>
      <p:sp>
        <p:nvSpPr>
          <p:cNvPr id="3" name="Marcador de contenido 2"/>
          <p:cNvSpPr>
            <a:spLocks noGrp="1"/>
          </p:cNvSpPr>
          <p:nvPr>
            <p:ph idx="1"/>
          </p:nvPr>
        </p:nvSpPr>
        <p:spPr>
          <a:xfrm>
            <a:off x="135081" y="1825624"/>
            <a:ext cx="11949545" cy="4897293"/>
          </a:xfrm>
        </p:spPr>
        <p:txBody>
          <a:bodyPr>
            <a:normAutofit/>
          </a:bodyPr>
          <a:lstStyle/>
          <a:p>
            <a:pPr algn="just"/>
            <a:r>
              <a:rPr lang="es-VE" dirty="0" smtClean="0"/>
              <a:t>Por defecto diferencia 4 tipos de tamaños de pantallas.</a:t>
            </a:r>
          </a:p>
          <a:p>
            <a:pPr lvl="1" algn="just"/>
            <a:r>
              <a:rPr lang="es-VE" dirty="0" smtClean="0"/>
              <a:t>Móvil</a:t>
            </a:r>
          </a:p>
          <a:p>
            <a:pPr lvl="1" algn="just"/>
            <a:r>
              <a:rPr lang="es-VE" dirty="0" smtClean="0"/>
              <a:t>Tablet</a:t>
            </a:r>
          </a:p>
          <a:p>
            <a:pPr lvl="1" algn="just"/>
            <a:r>
              <a:rPr lang="es-VE" dirty="0" smtClean="0"/>
              <a:t>Escritorio Mediano</a:t>
            </a:r>
          </a:p>
          <a:p>
            <a:pPr lvl="1" algn="just"/>
            <a:r>
              <a:rPr lang="es-VE" dirty="0" smtClean="0"/>
              <a:t>Escritorio Grande</a:t>
            </a:r>
          </a:p>
          <a:p>
            <a:pPr algn="just"/>
            <a:r>
              <a:rPr lang="es-VE" dirty="0" smtClean="0"/>
              <a:t>Para conocer la clasificación que hace Bootstrap de las pantallas usamos las clases mostradas a continuación:</a:t>
            </a:r>
          </a:p>
          <a:p>
            <a:pPr lvl="1" algn="just"/>
            <a:r>
              <a:rPr lang="es-VE" dirty="0" smtClean="0"/>
              <a:t>col-</a:t>
            </a:r>
            <a:r>
              <a:rPr lang="es-VE" dirty="0" err="1" smtClean="0"/>
              <a:t>xs</a:t>
            </a:r>
            <a:r>
              <a:rPr lang="es-VE" dirty="0" smtClean="0"/>
              <a:t>-longitud = pantallas teléfonos.</a:t>
            </a:r>
          </a:p>
          <a:p>
            <a:pPr lvl="1" algn="just"/>
            <a:r>
              <a:rPr lang="es-VE" dirty="0" smtClean="0"/>
              <a:t>col-</a:t>
            </a:r>
            <a:r>
              <a:rPr lang="es-VE" dirty="0" err="1" smtClean="0"/>
              <a:t>sm</a:t>
            </a:r>
            <a:r>
              <a:rPr lang="es-VE" dirty="0" smtClean="0"/>
              <a:t>-longitud = pantallas Tablet.</a:t>
            </a:r>
          </a:p>
          <a:p>
            <a:pPr lvl="1" algn="just"/>
            <a:r>
              <a:rPr lang="es-VE" dirty="0" smtClean="0"/>
              <a:t>col-md-longitud = escritorio mediano.</a:t>
            </a:r>
          </a:p>
          <a:p>
            <a:pPr lvl="1" algn="just"/>
            <a:r>
              <a:rPr lang="es-VE" dirty="0" smtClean="0"/>
              <a:t>col-</a:t>
            </a:r>
            <a:r>
              <a:rPr lang="es-VE" dirty="0" err="1" smtClean="0"/>
              <a:t>lg</a:t>
            </a:r>
            <a:r>
              <a:rPr lang="es-VE" dirty="0" smtClean="0"/>
              <a:t>-longitud = escritorio grande</a:t>
            </a:r>
          </a:p>
          <a:p>
            <a:pPr algn="just"/>
            <a:endParaRPr lang="es-VE" dirty="0" smtClean="0"/>
          </a:p>
        </p:txBody>
      </p:sp>
    </p:spTree>
    <p:extLst>
      <p:ext uri="{BB962C8B-B14F-4D97-AF65-F5344CB8AC3E}">
        <p14:creationId xmlns:p14="http://schemas.microsoft.com/office/powerpoint/2010/main" val="2491789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5473" y="135082"/>
            <a:ext cx="11897591" cy="6567054"/>
          </a:xfrm>
        </p:spPr>
        <p:txBody>
          <a:bodyPr/>
          <a:lstStyle/>
          <a:p>
            <a:pPr algn="just"/>
            <a:endParaRPr lang="es-VE" dirty="0" smtClean="0"/>
          </a:p>
          <a:p>
            <a:pPr algn="just"/>
            <a:endParaRPr lang="es-VE" dirty="0"/>
          </a:p>
          <a:p>
            <a:pPr algn="just"/>
            <a:r>
              <a:rPr lang="es-VE" dirty="0" smtClean="0"/>
              <a:t>Si la resolución de la pantalla es igual o mayor a 1.200px es un escritorio grande.</a:t>
            </a:r>
          </a:p>
          <a:p>
            <a:pPr algn="just"/>
            <a:r>
              <a:rPr lang="es-VE" dirty="0" smtClean="0"/>
              <a:t>Si la resolución de la pantalla es igual o mayor a 992px pero menor a 1.200px es un escritorio mediano.</a:t>
            </a:r>
          </a:p>
          <a:p>
            <a:pPr algn="just"/>
            <a:r>
              <a:rPr lang="es-VE" dirty="0" smtClean="0"/>
              <a:t>Si la resolución de la pantalla es mayor o igual a 768px pero menor a 992px es una Tablet.</a:t>
            </a:r>
          </a:p>
          <a:p>
            <a:pPr algn="just"/>
            <a:r>
              <a:rPr lang="es-VE" dirty="0" smtClean="0"/>
              <a:t>Si la resolución es menor a 768px es un Dispositivo </a:t>
            </a:r>
            <a:r>
              <a:rPr lang="es-VE" dirty="0" err="1" smtClean="0"/>
              <a:t>Movil</a:t>
            </a:r>
            <a:r>
              <a:rPr lang="es-VE" dirty="0" smtClean="0"/>
              <a:t>.</a:t>
            </a:r>
            <a:endParaRPr lang="es-VE" dirty="0"/>
          </a:p>
        </p:txBody>
      </p:sp>
    </p:spTree>
    <p:extLst>
      <p:ext uri="{BB962C8B-B14F-4D97-AF65-F5344CB8AC3E}">
        <p14:creationId xmlns:p14="http://schemas.microsoft.com/office/powerpoint/2010/main" val="10954320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35081" y="166254"/>
            <a:ext cx="11876809" cy="6556663"/>
          </a:xfrm>
        </p:spPr>
        <p:txBody>
          <a:bodyPr>
            <a:normAutofit fontScale="55000" lnSpcReduction="20000"/>
          </a:bodyPr>
          <a:lstStyle/>
          <a:p>
            <a:pPr marL="0" indent="0">
              <a:buNone/>
            </a:pPr>
            <a:r>
              <a:rPr lang="es-VE" dirty="0"/>
              <a:t> </a:t>
            </a:r>
            <a:r>
              <a:rPr lang="es-VE" sz="3300" dirty="0" smtClean="0"/>
              <a:t>&lt;</a:t>
            </a:r>
            <a:r>
              <a:rPr lang="es-VE" sz="3300" dirty="0"/>
              <a:t>div </a:t>
            </a:r>
            <a:r>
              <a:rPr lang="es-VE" sz="3300" dirty="0" err="1"/>
              <a:t>class</a:t>
            </a:r>
            <a:r>
              <a:rPr lang="es-VE" sz="3300" dirty="0"/>
              <a:t>="</a:t>
            </a:r>
            <a:r>
              <a:rPr lang="es-VE" sz="3300" dirty="0" err="1"/>
              <a:t>container</a:t>
            </a:r>
            <a:r>
              <a:rPr lang="es-VE" sz="3300" dirty="0"/>
              <a:t>"&gt;          </a:t>
            </a:r>
          </a:p>
          <a:p>
            <a:pPr marL="0" indent="0">
              <a:buNone/>
            </a:pPr>
            <a:r>
              <a:rPr lang="es-VE" sz="3300" dirty="0"/>
              <a:t>          &lt;div </a:t>
            </a:r>
            <a:r>
              <a:rPr lang="es-VE" sz="3300" dirty="0" err="1"/>
              <a:t>class</a:t>
            </a:r>
            <a:r>
              <a:rPr lang="es-VE" sz="3300" dirty="0"/>
              <a:t>="</a:t>
            </a:r>
            <a:r>
              <a:rPr lang="es-VE" sz="3300" dirty="0" err="1"/>
              <a:t>row</a:t>
            </a:r>
            <a:r>
              <a:rPr lang="es-VE" sz="3300" dirty="0"/>
              <a:t>"&gt;</a:t>
            </a:r>
          </a:p>
          <a:p>
            <a:pPr marL="0" indent="0">
              <a:buNone/>
            </a:pPr>
            <a:r>
              <a:rPr lang="es-VE" sz="3300" dirty="0"/>
              <a:t>              &lt;!--en primer lugar agregaremos dos columnas que cada ocupe 6 espacios, esto es para </a:t>
            </a:r>
            <a:r>
              <a:rPr lang="es-VE" sz="3300" dirty="0" err="1"/>
              <a:t>telefonos</a:t>
            </a:r>
            <a:r>
              <a:rPr lang="es-VE" sz="3300" dirty="0"/>
              <a:t>.--&gt;</a:t>
            </a:r>
          </a:p>
          <a:p>
            <a:pPr marL="0" indent="0">
              <a:buNone/>
            </a:pPr>
            <a:r>
              <a:rPr lang="es-VE" sz="3300" dirty="0"/>
              <a:t>              &lt;!--en primer lugar agregaremos dos columnas que cada ocupe 12 espacios, esto es para </a:t>
            </a:r>
            <a:r>
              <a:rPr lang="es-VE" sz="3300" dirty="0" err="1"/>
              <a:t>telefonos</a:t>
            </a:r>
            <a:r>
              <a:rPr lang="es-VE" sz="3300" dirty="0"/>
              <a:t> y dos columnas que ocupen 6 espacios esto es para </a:t>
            </a:r>
            <a:r>
              <a:rPr lang="es-VE" sz="3300" dirty="0" err="1"/>
              <a:t>tablets</a:t>
            </a:r>
            <a:r>
              <a:rPr lang="es-VE" sz="3300" dirty="0"/>
              <a:t>.--&gt;</a:t>
            </a:r>
          </a:p>
          <a:p>
            <a:pPr marL="0" indent="0">
              <a:buNone/>
            </a:pPr>
            <a:r>
              <a:rPr lang="es-VE" sz="3300" dirty="0"/>
              <a:t>                &lt;div </a:t>
            </a:r>
            <a:r>
              <a:rPr lang="es-VE" sz="3300" dirty="0" err="1"/>
              <a:t>class</a:t>
            </a:r>
            <a:r>
              <a:rPr lang="es-VE" sz="3300" dirty="0"/>
              <a:t>="col-xs-12 col-sm-6 col-md-4 col-md-offset-2" </a:t>
            </a:r>
            <a:r>
              <a:rPr lang="es-VE" sz="3300" dirty="0" err="1"/>
              <a:t>style</a:t>
            </a:r>
            <a:r>
              <a:rPr lang="es-VE" sz="3300" dirty="0"/>
              <a:t>="</a:t>
            </a:r>
            <a:r>
              <a:rPr lang="es-VE" sz="3300" dirty="0" err="1"/>
              <a:t>background</a:t>
            </a:r>
            <a:r>
              <a:rPr lang="es-VE" sz="3300" dirty="0"/>
              <a:t>-color: red"&gt;</a:t>
            </a:r>
          </a:p>
          <a:p>
            <a:pPr marL="0" indent="0">
              <a:buNone/>
            </a:pPr>
            <a:r>
              <a:rPr lang="es-VE" sz="3300" dirty="0"/>
              <a:t>                    </a:t>
            </a:r>
            <a:r>
              <a:rPr lang="es-VE" sz="3300" dirty="0" err="1"/>
              <a:t>Lorem</a:t>
            </a:r>
            <a:r>
              <a:rPr lang="es-VE" sz="3300" dirty="0"/>
              <a:t> </a:t>
            </a:r>
            <a:r>
              <a:rPr lang="es-VE" sz="3300" dirty="0" err="1"/>
              <a:t>Ipsum</a:t>
            </a:r>
            <a:r>
              <a:rPr lang="es-VE" sz="3300" dirty="0"/>
              <a:t> es simplemente el texto de relleno de las imprentas y archivos de texto. </a:t>
            </a:r>
            <a:r>
              <a:rPr lang="es-VE" sz="3300" dirty="0" err="1"/>
              <a:t>Lorem</a:t>
            </a:r>
            <a:r>
              <a:rPr lang="es-VE" sz="3300" dirty="0"/>
              <a:t> </a:t>
            </a:r>
            <a:r>
              <a:rPr lang="es-VE" sz="3300" dirty="0" err="1"/>
              <a:t>Ipsum</a:t>
            </a:r>
            <a:r>
              <a:rPr lang="es-VE" sz="3300" dirty="0"/>
              <a:t> ha sido el texto de relleno estándar de las industrias desde el año 1500, cuando un impresor (N. del T. persona que se dedica a la imprenta) desconocido usó una galería de textos y los mezcló de tal manera que logró hacer un libro de textos </a:t>
            </a:r>
            <a:r>
              <a:rPr lang="es-VE" sz="3300" dirty="0" err="1"/>
              <a:t>especimen</a:t>
            </a:r>
            <a:r>
              <a:rPr lang="es-VE" sz="3300" dirty="0"/>
              <a:t>. No sólo sobrevivió 500 años, sino que </a:t>
            </a:r>
            <a:r>
              <a:rPr lang="es-VE" sz="3300" dirty="0" err="1"/>
              <a:t>tambien</a:t>
            </a:r>
            <a:r>
              <a:rPr lang="es-VE" sz="3300" dirty="0"/>
              <a:t> ingresó como texto de relleno en documentos electrónicos, quedando esencialmente igual al original. Fue popularizado en los 60s con la creación de las hojas "</a:t>
            </a:r>
            <a:r>
              <a:rPr lang="es-VE" sz="3300" dirty="0" err="1"/>
              <a:t>Letraset</a:t>
            </a:r>
            <a:r>
              <a:rPr lang="es-VE" sz="3300" dirty="0"/>
              <a:t>", las cuales </a:t>
            </a:r>
            <a:r>
              <a:rPr lang="es-VE" sz="3300" dirty="0" err="1"/>
              <a:t>contenian</a:t>
            </a:r>
            <a:r>
              <a:rPr lang="es-VE" sz="3300" dirty="0"/>
              <a:t> pasajes de </a:t>
            </a:r>
            <a:r>
              <a:rPr lang="es-VE" sz="3300" dirty="0" err="1"/>
              <a:t>Lorem</a:t>
            </a:r>
            <a:r>
              <a:rPr lang="es-VE" sz="3300" dirty="0"/>
              <a:t> </a:t>
            </a:r>
            <a:r>
              <a:rPr lang="es-VE" sz="3300" dirty="0" err="1"/>
              <a:t>Ipsum</a:t>
            </a:r>
            <a:r>
              <a:rPr lang="es-VE" sz="3300" dirty="0"/>
              <a:t>, y más recientemente con software de autoedición, como por ejemplo </a:t>
            </a:r>
            <a:r>
              <a:rPr lang="es-VE" sz="3300" dirty="0" err="1"/>
              <a:t>Aldus</a:t>
            </a:r>
            <a:r>
              <a:rPr lang="es-VE" sz="3300" dirty="0"/>
              <a:t> PageMaker, el cual incluye versiones de </a:t>
            </a:r>
            <a:r>
              <a:rPr lang="es-VE" sz="3300" dirty="0" err="1"/>
              <a:t>Lorem</a:t>
            </a:r>
            <a:r>
              <a:rPr lang="es-VE" sz="3300" dirty="0"/>
              <a:t> </a:t>
            </a:r>
            <a:r>
              <a:rPr lang="es-VE" sz="3300" dirty="0" err="1"/>
              <a:t>Ipsum</a:t>
            </a:r>
            <a:r>
              <a:rPr lang="es-VE" sz="3300" dirty="0"/>
              <a:t>.</a:t>
            </a:r>
          </a:p>
          <a:p>
            <a:pPr marL="0" indent="0">
              <a:buNone/>
            </a:pPr>
            <a:r>
              <a:rPr lang="es-VE" sz="3300" dirty="0"/>
              <a:t>                &lt;/div&gt; </a:t>
            </a:r>
            <a:r>
              <a:rPr lang="es-VE" sz="3300" dirty="0" smtClean="0"/>
              <a:t>                </a:t>
            </a:r>
            <a:endParaRPr lang="es-VE" sz="3300" dirty="0"/>
          </a:p>
          <a:p>
            <a:pPr marL="0" indent="0">
              <a:buNone/>
            </a:pPr>
            <a:r>
              <a:rPr lang="es-VE" sz="3300" dirty="0"/>
              <a:t>                &lt;div </a:t>
            </a:r>
            <a:r>
              <a:rPr lang="es-VE" sz="3300" dirty="0" err="1"/>
              <a:t>class</a:t>
            </a:r>
            <a:r>
              <a:rPr lang="es-VE" sz="3300" dirty="0"/>
              <a:t>="col-xs-12 col-sm-6 col-md-4 col-md-offset-2" </a:t>
            </a:r>
            <a:r>
              <a:rPr lang="es-VE" sz="3300" dirty="0" err="1"/>
              <a:t>style</a:t>
            </a:r>
            <a:r>
              <a:rPr lang="es-VE" sz="3300" dirty="0"/>
              <a:t>="</a:t>
            </a:r>
            <a:r>
              <a:rPr lang="es-VE" sz="3300" dirty="0" err="1"/>
              <a:t>background</a:t>
            </a:r>
            <a:r>
              <a:rPr lang="es-VE" sz="3300" dirty="0"/>
              <a:t>-color: </a:t>
            </a:r>
            <a:r>
              <a:rPr lang="es-VE" sz="3300" dirty="0" err="1"/>
              <a:t>green</a:t>
            </a:r>
            <a:r>
              <a:rPr lang="es-VE" sz="3300" dirty="0"/>
              <a:t>"&gt;</a:t>
            </a:r>
          </a:p>
          <a:p>
            <a:pPr marL="0" indent="0">
              <a:buNone/>
            </a:pPr>
            <a:r>
              <a:rPr lang="es-VE" sz="3300" dirty="0"/>
              <a:t>                    </a:t>
            </a:r>
            <a:r>
              <a:rPr lang="es-VE" sz="3300" dirty="0" err="1"/>
              <a:t>Lorem</a:t>
            </a:r>
            <a:r>
              <a:rPr lang="es-VE" sz="3300" dirty="0"/>
              <a:t> </a:t>
            </a:r>
            <a:r>
              <a:rPr lang="es-VE" sz="3300" dirty="0" err="1"/>
              <a:t>Ipsum</a:t>
            </a:r>
            <a:r>
              <a:rPr lang="es-VE" sz="3300" dirty="0"/>
              <a:t> es simplemente el texto de relleno de las imprentas y archivos de texto. </a:t>
            </a:r>
            <a:r>
              <a:rPr lang="es-VE" sz="3300" dirty="0" err="1"/>
              <a:t>Lorem</a:t>
            </a:r>
            <a:r>
              <a:rPr lang="es-VE" sz="3300" dirty="0"/>
              <a:t> </a:t>
            </a:r>
            <a:r>
              <a:rPr lang="es-VE" sz="3300" dirty="0" err="1"/>
              <a:t>Ipsum</a:t>
            </a:r>
            <a:r>
              <a:rPr lang="es-VE" sz="3300" dirty="0"/>
              <a:t> ha sido el texto de relleno estándar de las industrias desde el año 1500, cuando un impresor (N. del T. persona que se dedica a la imprenta) desconocido usó una galería de textos y los mezcló de tal manera que logró hacer un libro de textos </a:t>
            </a:r>
            <a:r>
              <a:rPr lang="es-VE" sz="3300" dirty="0" err="1"/>
              <a:t>especimen</a:t>
            </a:r>
            <a:r>
              <a:rPr lang="es-VE" sz="3300" dirty="0"/>
              <a:t>. No sólo sobrevivió 500 años, sino que </a:t>
            </a:r>
            <a:r>
              <a:rPr lang="es-VE" sz="3300" dirty="0" err="1"/>
              <a:t>tambien</a:t>
            </a:r>
            <a:r>
              <a:rPr lang="es-VE" sz="3300" dirty="0"/>
              <a:t> ingresó como texto de relleno en documentos electrónicos, quedando esencialmente igual al original. Fue popularizado en los 60s con la creación de las hojas "</a:t>
            </a:r>
            <a:r>
              <a:rPr lang="es-VE" sz="3300" dirty="0" err="1"/>
              <a:t>Letraset</a:t>
            </a:r>
            <a:r>
              <a:rPr lang="es-VE" sz="3300" dirty="0"/>
              <a:t>", las cuales </a:t>
            </a:r>
            <a:r>
              <a:rPr lang="es-VE" sz="3300" dirty="0" err="1"/>
              <a:t>contenian</a:t>
            </a:r>
            <a:r>
              <a:rPr lang="es-VE" sz="3300" dirty="0"/>
              <a:t> pasajes de </a:t>
            </a:r>
            <a:r>
              <a:rPr lang="es-VE" sz="3300" dirty="0" err="1"/>
              <a:t>Lorem</a:t>
            </a:r>
            <a:r>
              <a:rPr lang="es-VE" sz="3300" dirty="0"/>
              <a:t> </a:t>
            </a:r>
            <a:r>
              <a:rPr lang="es-VE" sz="3300" dirty="0" err="1"/>
              <a:t>Ipsum</a:t>
            </a:r>
            <a:r>
              <a:rPr lang="es-VE" sz="3300" dirty="0"/>
              <a:t>, y más recientemente con software de autoedición, como por ejemplo </a:t>
            </a:r>
            <a:r>
              <a:rPr lang="es-VE" sz="3300" dirty="0" err="1"/>
              <a:t>Aldus</a:t>
            </a:r>
            <a:r>
              <a:rPr lang="es-VE" sz="3300" dirty="0"/>
              <a:t> PageMaker, el cual incluye versiones de </a:t>
            </a:r>
            <a:r>
              <a:rPr lang="es-VE" sz="3300" dirty="0" err="1"/>
              <a:t>Lorem</a:t>
            </a:r>
            <a:r>
              <a:rPr lang="es-VE" sz="3300" dirty="0"/>
              <a:t> </a:t>
            </a:r>
            <a:r>
              <a:rPr lang="es-VE" sz="3300" dirty="0" err="1"/>
              <a:t>Ipsum</a:t>
            </a:r>
            <a:r>
              <a:rPr lang="es-VE" sz="3300" dirty="0"/>
              <a:t>.</a:t>
            </a:r>
          </a:p>
          <a:p>
            <a:pPr marL="0" indent="0">
              <a:buNone/>
            </a:pPr>
            <a:r>
              <a:rPr lang="es-VE" sz="3300" dirty="0"/>
              <a:t>                &lt;/div&gt; </a:t>
            </a:r>
          </a:p>
          <a:p>
            <a:pPr marL="0" indent="0">
              <a:buNone/>
            </a:pPr>
            <a:r>
              <a:rPr lang="es-VE" sz="3300" dirty="0"/>
              <a:t>            &lt;/div</a:t>
            </a:r>
            <a:r>
              <a:rPr lang="es-VE" sz="3300" dirty="0" smtClean="0"/>
              <a:t>&gt;                </a:t>
            </a:r>
            <a:endParaRPr lang="es-VE" sz="3300" dirty="0"/>
          </a:p>
          <a:p>
            <a:pPr marL="0" indent="0">
              <a:buNone/>
            </a:pPr>
            <a:r>
              <a:rPr lang="es-VE" sz="3300" dirty="0"/>
              <a:t>    &lt;/div&gt;</a:t>
            </a:r>
          </a:p>
        </p:txBody>
      </p:sp>
    </p:spTree>
    <p:extLst>
      <p:ext uri="{BB962C8B-B14F-4D97-AF65-F5344CB8AC3E}">
        <p14:creationId xmlns:p14="http://schemas.microsoft.com/office/powerpoint/2010/main" val="160503152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676</TotalTime>
  <Words>1486</Words>
  <Application>Microsoft Office PowerPoint</Application>
  <PresentationFormat>Panorámica</PresentationFormat>
  <Paragraphs>120</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Calibri</vt:lpstr>
      <vt:lpstr>Calibri Light</vt:lpstr>
      <vt:lpstr>Wingdings</vt:lpstr>
      <vt:lpstr>Tema de Office</vt:lpstr>
      <vt:lpstr>Crear Landing Pages</vt:lpstr>
      <vt:lpstr>Presentación de PowerPoint</vt:lpstr>
      <vt:lpstr>Presentación de PowerPoint</vt:lpstr>
      <vt:lpstr>Presentación de PowerPoint</vt:lpstr>
      <vt:lpstr>Presentación de PowerPoint</vt:lpstr>
      <vt:lpstr>Sistema de Rejillas de Bootstrap</vt:lpstr>
      <vt:lpstr>Sistema de Rejillas de Bootstrap para el Diseño Responsivo</vt:lpstr>
      <vt:lpstr>Presentación de PowerPoint</vt:lpstr>
      <vt:lpstr>Presentación de PowerPoint</vt:lpstr>
      <vt:lpstr>Presentación de PowerPoint</vt:lpstr>
      <vt:lpstr>Manos al Código</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Crear Landing Pages</dc:title>
  <dc:creator>Kaltec_101</dc:creator>
  <cp:lastModifiedBy>Edwar E. Vilchez</cp:lastModifiedBy>
  <cp:revision>49</cp:revision>
  <dcterms:created xsi:type="dcterms:W3CDTF">2017-09-06T18:57:05Z</dcterms:created>
  <dcterms:modified xsi:type="dcterms:W3CDTF">2017-09-14T20:17:19Z</dcterms:modified>
</cp:coreProperties>
</file>