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2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83006" y="1588554"/>
            <a:ext cx="95471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15: TÌM HIỂU VỀ DROPDOWNLIST TRONG JSP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TÌM HIỂU HTML SELECT TAG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77" y="1854935"/>
            <a:ext cx="4784035" cy="38567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6659217" y="3617841"/>
            <a:ext cx="318051" cy="33130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21635" y="1775790"/>
            <a:ext cx="5685181" cy="40154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</a:t>
            </a:r>
          </a:p>
          <a:p>
            <a:pPr marL="2254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&lt;select&gt;</a:t>
            </a:r>
          </a:p>
          <a:p>
            <a:pPr marL="2254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&lt;option value="volvo"&gt;Volvo&lt;/option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254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&lt;option value="saab"&gt;Saab&lt;/option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254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&lt;option value="mercedes"&gt;Mercedes&lt;/option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254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&lt;option value="audi"&gt;Audi&lt;/option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254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&lt;/select&gt;</a:t>
            </a:r>
            <a:endParaRPr lang="en-US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CÁC BƯỚC THỰC HIỆN VỚI DROPDOWNLIST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58957" y="2186608"/>
            <a:ext cx="3617843" cy="14444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1175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</a:p>
          <a:p>
            <a:pPr marL="511175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</a:p>
          <a:p>
            <a:pPr marL="511175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List – ArrayList</a:t>
            </a:r>
          </a:p>
          <a:p>
            <a:pPr marL="511175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vần sql: select</a:t>
            </a:r>
          </a:p>
          <a:p>
            <a:pPr marL="511175" indent="-285750">
              <a:buFont typeface="Wingdings" panose="05000000000000000000" pitchFamily="2" charset="2"/>
              <a:buChar char="§"/>
            </a:pPr>
            <a:endParaRPr lang="en-US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4876800" y="2875722"/>
            <a:ext cx="2729948" cy="3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06748" y="2120348"/>
            <a:ext cx="3127513" cy="15107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 THỊ DỮ LIỆU TRONG DropDownList</a:t>
            </a:r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795" y="853694"/>
            <a:ext cx="1157694" cy="1266653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1" idx="7"/>
            <a:endCxn id="14" idx="1"/>
          </p:cNvCxnSpPr>
          <p:nvPr/>
        </p:nvCxnSpPr>
        <p:spPr>
          <a:xfrm flipV="1">
            <a:off x="10276247" y="1487021"/>
            <a:ext cx="331548" cy="85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361582" y="4936435"/>
            <a:ext cx="3617843" cy="13185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1175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</a:p>
          <a:p>
            <a:pPr marL="511175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List – ArrayList</a:t>
            </a:r>
          </a:p>
          <a:p>
            <a:pPr marL="511175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sql: insert</a:t>
            </a:r>
          </a:p>
          <a:p>
            <a:pPr marL="511175" indent="-285750">
              <a:buFont typeface="Wingdings" panose="05000000000000000000" pitchFamily="2" charset="2"/>
              <a:buChar char="§"/>
            </a:pPr>
            <a:endParaRPr lang="en-US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04121" y="4870174"/>
            <a:ext cx="3127513" cy="15107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DỮ LIỆU CHỌN TỪ DropDownList vào Mysql</a:t>
            </a:r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11" idx="4"/>
            <a:endCxn id="17" idx="0"/>
          </p:cNvCxnSpPr>
          <p:nvPr/>
        </p:nvCxnSpPr>
        <p:spPr>
          <a:xfrm flipH="1">
            <a:off x="9170504" y="3631096"/>
            <a:ext cx="1" cy="130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18" idx="6"/>
          </p:cNvCxnSpPr>
          <p:nvPr/>
        </p:nvCxnSpPr>
        <p:spPr>
          <a:xfrm flipH="1">
            <a:off x="4631634" y="5595731"/>
            <a:ext cx="2729948" cy="2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29" y="3681248"/>
            <a:ext cx="2082558" cy="13015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32" name="Straight Arrow Connector 31"/>
          <p:cNvCxnSpPr>
            <a:stCxn id="18" idx="0"/>
            <a:endCxn id="30" idx="1"/>
          </p:cNvCxnSpPr>
          <p:nvPr/>
        </p:nvCxnSpPr>
        <p:spPr>
          <a:xfrm flipV="1">
            <a:off x="3067878" y="4332034"/>
            <a:ext cx="1887451" cy="53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244</TotalTime>
  <Words>68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2016-09-14T16:36:38Z</dcterms:created>
  <dcterms:modified xsi:type="dcterms:W3CDTF">2016-09-15T10:25:01Z</dcterms:modified>
</cp:coreProperties>
</file>