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15015" y="1692700"/>
            <a:ext cx="10976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43: TÌM HIỂU VỀ ĐỐI TƯỢNG XMLHTTPREQUEST TRONG AJAX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20641" y="768625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– CÁCH THỨC HOẠT ĐỘNG CỦA XMLHTTPREQUEST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98" y="2250633"/>
            <a:ext cx="5723809" cy="418992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20641" y="1391787"/>
            <a:ext cx="10126802" cy="699821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tượng XMLHttpRequest là đối tượng trung gian giúp kết nối giữa Client và Server trong Ajax </a:t>
            </a:r>
            <a:endParaRPr lang="en-US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TẢ VÍ DỤ VỀ SỬ DỤNG ĐỐI TƯỢNG XMLHTTPREQUEST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81177" y="2818437"/>
            <a:ext cx="3237812" cy="2117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150087" y="2818437"/>
            <a:ext cx="3531704" cy="2117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Servlet xử lý yêu cầu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53878" y="1948068"/>
            <a:ext cx="2031965" cy="5565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48361" y="3717235"/>
            <a:ext cx="2703443" cy="417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INPUT TEXT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66954" y="4325966"/>
            <a:ext cx="1384850" cy="417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48361" y="3094382"/>
            <a:ext cx="2703443" cy="417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LABEL KẾT QUẢ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6" idx="0"/>
            <a:endCxn id="8" idx="1"/>
          </p:cNvCxnSpPr>
          <p:nvPr/>
        </p:nvCxnSpPr>
        <p:spPr>
          <a:xfrm flipV="1">
            <a:off x="2900083" y="2226364"/>
            <a:ext cx="2453795" cy="59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7" idx="0"/>
          </p:cNvCxnSpPr>
          <p:nvPr/>
        </p:nvCxnSpPr>
        <p:spPr>
          <a:xfrm>
            <a:off x="7385843" y="2226364"/>
            <a:ext cx="2530096" cy="59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  <a:endCxn id="8" idx="2"/>
          </p:cNvCxnSpPr>
          <p:nvPr/>
        </p:nvCxnSpPr>
        <p:spPr>
          <a:xfrm flipH="1" flipV="1">
            <a:off x="6369861" y="2504659"/>
            <a:ext cx="1780226" cy="137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6" idx="3"/>
          </p:cNvCxnSpPr>
          <p:nvPr/>
        </p:nvCxnSpPr>
        <p:spPr>
          <a:xfrm flipH="1">
            <a:off x="4518989" y="2504659"/>
            <a:ext cx="1850872" cy="137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861423">
            <a:off x="3236532" y="20937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 request</a:t>
            </a:r>
            <a:endParaRPr lang="en-US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916028">
            <a:off x="7747474" y="20416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 request</a:t>
            </a:r>
            <a:endParaRPr lang="en-US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293669">
            <a:off x="6310803" y="31972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 response</a:t>
            </a:r>
            <a:endParaRPr lang="en-US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367194">
            <a:off x="4684475" y="326399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 Response</a:t>
            </a:r>
            <a:endParaRPr lang="en-US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SỬ DỤNG XMLHTTPREQUEST TRONG AJAX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20641" y="1391787"/>
            <a:ext cx="10126802" cy="980351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đối tượng XMLHttpRequest</a:t>
            </a:r>
          </a:p>
          <a:p>
            <a:pPr marL="344488" indent="0">
              <a:buNone/>
            </a:pPr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thự viện org.json.jar</a:t>
            </a:r>
            <a:endParaRPr lang="en-US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05249" y="2581937"/>
            <a:ext cx="8388626" cy="3591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 xhttp;</a:t>
            </a:r>
            <a:b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 (window.XMLHttpRequest) </a:t>
            </a:r>
            <a:endParaRPr lang="en-US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n-US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//code for chrome, firefox, IE7+, Opera, Safari </a:t>
            </a:r>
          </a:p>
          <a:p>
            <a:r>
              <a:rPr lang="en-US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xhttp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 new XMLHttpRequest</a:t>
            </a:r>
            <a:r>
              <a:rPr lang="en-US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//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for IE6, IE5</a:t>
            </a:r>
            <a:b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n-US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xhttp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 new ActiveXObject("Microsoft.XMLHTTP");</a:t>
            </a:r>
            <a:b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30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TRONG XMLHTTPREQUEST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0641" y="1391787"/>
            <a:ext cx="10126802" cy="410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 request: gửi dữ liệu lên 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799" y="1932580"/>
            <a:ext cx="8242852" cy="11154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xhttp.open(method</a:t>
            </a:r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url, async</a:t>
            </a:r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xhttp.send();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16768"/>
              </p:ext>
            </p:extLst>
          </p:nvPr>
        </p:nvGraphicFramePr>
        <p:xfrm>
          <a:off x="1886225" y="3555632"/>
          <a:ext cx="8185426" cy="24642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92713"/>
                <a:gridCol w="4092713"/>
              </a:tblGrid>
              <a:tr h="50060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THỨC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THÍCH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343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open(method, url, async)</a:t>
                      </a:r>
                      <a:endParaRPr lang="en-US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i="0" baseline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lập kết nối với Server</a:t>
                      </a:r>
                      <a:endParaRPr lang="en-US" i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</a:t>
                      </a:r>
                      <a:r>
                        <a:rPr lang="en-US" i="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số: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method: POST</a:t>
                      </a:r>
                      <a:r>
                        <a:rPr lang="en-US" i="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hay 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</a:t>
                      </a:r>
                      <a:r>
                        <a:rPr lang="en-US" i="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controller xử lý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async: true hay false</a:t>
                      </a:r>
                    </a:p>
                  </a:txBody>
                  <a:tcPr/>
                </a:tc>
              </a:tr>
              <a:tr h="5006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send()</a:t>
                      </a:r>
                      <a:endParaRPr lang="en-US" i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Gửi</a:t>
                      </a:r>
                      <a:r>
                        <a:rPr lang="en-US" i="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yêu cầu tới Server</a:t>
                      </a:r>
                      <a:endParaRPr lang="en-US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2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TRONG XMLHTTPREQUEST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0641" y="1391787"/>
            <a:ext cx="10126802" cy="410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 response: phản hồi từ phía Server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03449"/>
              </p:ext>
            </p:extLst>
          </p:nvPr>
        </p:nvGraphicFramePr>
        <p:xfrm>
          <a:off x="1827549" y="2107098"/>
          <a:ext cx="9688590" cy="4125824"/>
        </p:xfrm>
        <a:graphic>
          <a:graphicData uri="http://schemas.openxmlformats.org/drawingml/2006/table">
            <a:tbl>
              <a:tblPr/>
              <a:tblGrid>
                <a:gridCol w="2333634"/>
                <a:gridCol w="7354956"/>
              </a:tblGrid>
              <a:tr h="2671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1800" b="1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tính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300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0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800" b="1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tả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300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0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606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onreadystatechange</a:t>
                      </a:r>
                      <a:endParaRPr lang="en-US" sz="1800" b="0" i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 dung</a:t>
                      </a:r>
                      <a:r>
                        <a:rPr lang="en-US" sz="1800" b="0" i="0" baseline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bất cứ khi nào readyState thay </a:t>
                      </a:r>
                      <a:r>
                        <a:rPr lang="en-US" sz="1800" b="0" i="0" baseline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đôỉ </a:t>
                      </a:r>
                      <a:r>
                        <a:rPr lang="en-US" sz="1800" b="0" i="0" baseline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 thái</a:t>
                      </a:r>
                      <a:endParaRPr lang="en-US" sz="1800" b="0" i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708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readyState</a:t>
                      </a: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 biết</a:t>
                      </a:r>
                      <a:r>
                        <a:rPr lang="en-US" sz="1800" b="0" i="0" baseline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trạng thái của đối tượng XMLHttpRequest, trạng thái này bao gồm từ 0 -&gt; 4</a:t>
                      </a:r>
                    </a:p>
                    <a:p>
                      <a:pPr algn="just" fontAlgn="t"/>
                      <a:r>
                        <a:rPr lang="en-US" sz="1800" b="0" i="0" baseline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yêu cầu chưa được thiết lập</a:t>
                      </a:r>
                    </a:p>
                    <a:p>
                      <a:pPr algn="just" fontAlgn="t"/>
                      <a:r>
                        <a:rPr lang="en-US" sz="1800" b="0" i="0" baseline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thiết lập kết nối với Server</a:t>
                      </a:r>
                    </a:p>
                    <a:p>
                      <a:pPr algn="just" fontAlgn="t"/>
                      <a:r>
                        <a:rPr lang="en-US" sz="1800" b="0" i="0" baseline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 Server nhận yêu cầu</a:t>
                      </a:r>
                    </a:p>
                    <a:p>
                      <a:pPr algn="just" fontAlgn="t"/>
                      <a:r>
                        <a:rPr lang="en-US" sz="1800" b="0" i="0" baseline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 Server xử lý yêu cầu</a:t>
                      </a:r>
                    </a:p>
                    <a:p>
                      <a:pPr algn="just" fontAlgn="t"/>
                      <a:r>
                        <a:rPr lang="en-US" sz="1800" b="0" i="0" baseline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 hoàn hành xử lý và đợi gửi lại phía client</a:t>
                      </a: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671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responseText</a:t>
                      </a:r>
                      <a:endParaRPr lang="en-US" sz="1800" b="0" i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</a:t>
                      </a:r>
                      <a:r>
                        <a:rPr lang="en-US" sz="1800" b="0" i="0" baseline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dữ liệu dạng text</a:t>
                      </a:r>
                      <a:endParaRPr lang="en-US" sz="1800" b="0" i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responseXML</a:t>
                      </a: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800" b="0" i="0" baseline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về dữ liệu dạng XML</a:t>
                      </a:r>
                      <a:endParaRPr lang="en-US" sz="1800" b="0" i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185" marR="34185" marT="34185" marB="3418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775</TotalTime>
  <Words>253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425</cp:revision>
  <dcterms:created xsi:type="dcterms:W3CDTF">2016-09-18T17:47:46Z</dcterms:created>
  <dcterms:modified xsi:type="dcterms:W3CDTF">2016-10-01T01:15:36Z</dcterms:modified>
</cp:coreProperties>
</file>