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24/10/2016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5353" y="1588554"/>
            <a:ext cx="108047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57: XÓA BÀI HƯỚNG DẪN NGỮ PHÁP – PHÂN TRANG TABLE – THÊM </a:t>
            </a:r>
          </a:p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CHỨC NĂNG CHECK NỘI DUNG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1560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511</cp:revision>
  <dcterms:created xsi:type="dcterms:W3CDTF">2016-09-18T17:47:46Z</dcterms:created>
  <dcterms:modified xsi:type="dcterms:W3CDTF">2016-10-24T03:30:32Z</dcterms:modified>
</cp:coreProperties>
</file>