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03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22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7537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71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02136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38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899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55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489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355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62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9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26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27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29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86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9EA3D-D2F5-45C1-8E94-A4F0D4458DB5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05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898" y="260291"/>
            <a:ext cx="1817687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708" y="3429307"/>
            <a:ext cx="2328862" cy="181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521" y="3376300"/>
            <a:ext cx="1922462" cy="181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744553" y="5747542"/>
            <a:ext cx="4687888" cy="646112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Người hướng dẫn:  Trương Tùng Lâm</a:t>
            </a:r>
          </a:p>
          <a:p>
            <a:pPr marL="143192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Java Web Developer 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502377" y="1588554"/>
            <a:ext cx="96782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 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51: Xây dựng chức năng hiển thị slide banner trong trang chủ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36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5249" y="1484243"/>
            <a:ext cx="10102438" cy="5155095"/>
          </a:xfrm>
        </p:spPr>
        <p:txBody>
          <a:bodyPr/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Ôn tập lại 1 số kiến thức về kết nối csdl với JDBC, đối tượng ResultSet, PreparedStatement trong JDBC.</a:t>
            </a:r>
          </a:p>
          <a:p>
            <a:pPr marL="0" indent="0">
              <a:buNone/>
            </a:pPr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Ôn tập lại ví dụ hiển thị dữ liệu từ Mysql sử dụng JDBC</a:t>
            </a:r>
          </a:p>
          <a:p>
            <a:pPr marL="0" indent="0">
              <a:buNone/>
            </a:pPr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Chuẩn bị 1 số hình ành, nội dung liên quan tới trang chủ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878" y="53008"/>
            <a:ext cx="1417983" cy="675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705249" y="781878"/>
            <a:ext cx="103542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CÁC BƯỚC THỰC HIỆN</a:t>
            </a:r>
            <a:endParaRPr 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86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791</TotalTime>
  <Words>75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Century Gothic</vt:lpstr>
      <vt:lpstr>Times New Roman</vt:lpstr>
      <vt:lpstr>Wingdings 3</vt:lpstr>
      <vt:lpstr>Wisp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387</cp:revision>
  <dcterms:created xsi:type="dcterms:W3CDTF">2016-09-18T17:47:46Z</dcterms:created>
  <dcterms:modified xsi:type="dcterms:W3CDTF">2016-10-05T15:55:01Z</dcterms:modified>
</cp:coreProperties>
</file>