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8D15-277D-448C-9419-B0087BB33A3E}" type="datetimeFigureOut">
              <a:rPr lang="en-US" smtClean="0"/>
              <a:t>14/9/2016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12C6B4-9F89-4A5A-9D7C-65E0441A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5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8D15-277D-448C-9419-B0087BB33A3E}" type="datetimeFigureOut">
              <a:rPr lang="en-US" smtClean="0"/>
              <a:t>14/9/2016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12C6B4-9F89-4A5A-9D7C-65E0441A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4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8D15-277D-448C-9419-B0087BB33A3E}" type="datetimeFigureOut">
              <a:rPr lang="en-US" smtClean="0"/>
              <a:t>14/9/2016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12C6B4-9F89-4A5A-9D7C-65E0441AB0F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7765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8D15-277D-448C-9419-B0087BB33A3E}" type="datetimeFigureOut">
              <a:rPr lang="en-US" smtClean="0"/>
              <a:t>14/9/2016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12C6B4-9F89-4A5A-9D7C-65E0441A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7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8D15-277D-448C-9419-B0087BB33A3E}" type="datetimeFigureOut">
              <a:rPr lang="en-US" smtClean="0"/>
              <a:t>14/9/2016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12C6B4-9F89-4A5A-9D7C-65E0441AB0F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6184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8D15-277D-448C-9419-B0087BB33A3E}" type="datetimeFigureOut">
              <a:rPr lang="en-US" smtClean="0"/>
              <a:t>14/9/2016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12C6B4-9F89-4A5A-9D7C-65E0441A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88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8D15-277D-448C-9419-B0087BB33A3E}" type="datetimeFigureOut">
              <a:rPr lang="en-US" smtClean="0"/>
              <a:t>14/9/2016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C6B4-9F89-4A5A-9D7C-65E0441A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19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8D15-277D-448C-9419-B0087BB33A3E}" type="datetimeFigureOut">
              <a:rPr lang="en-US" smtClean="0"/>
              <a:t>14/9/2016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C6B4-9F89-4A5A-9D7C-65E0441A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8D15-277D-448C-9419-B0087BB33A3E}" type="datetimeFigureOut">
              <a:rPr lang="en-US" smtClean="0"/>
              <a:t>14/9/2016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C6B4-9F89-4A5A-9D7C-65E0441A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3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8D15-277D-448C-9419-B0087BB33A3E}" type="datetimeFigureOut">
              <a:rPr lang="en-US" smtClean="0"/>
              <a:t>14/9/2016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12C6B4-9F89-4A5A-9D7C-65E0441A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3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8D15-277D-448C-9419-B0087BB33A3E}" type="datetimeFigureOut">
              <a:rPr lang="en-US" smtClean="0"/>
              <a:t>14/9/2016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12C6B4-9F89-4A5A-9D7C-65E0441A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9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8D15-277D-448C-9419-B0087BB33A3E}" type="datetimeFigureOut">
              <a:rPr lang="en-US" smtClean="0"/>
              <a:t>14/9/2016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12C6B4-9F89-4A5A-9D7C-65E0441A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2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8D15-277D-448C-9419-B0087BB33A3E}" type="datetimeFigureOut">
              <a:rPr lang="en-US" smtClean="0"/>
              <a:t>14/9/2016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C6B4-9F89-4A5A-9D7C-65E0441A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2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8D15-277D-448C-9419-B0087BB33A3E}" type="datetimeFigureOut">
              <a:rPr lang="en-US" smtClean="0"/>
              <a:t>14/9/2016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C6B4-9F89-4A5A-9D7C-65E0441A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8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8D15-277D-448C-9419-B0087BB33A3E}" type="datetimeFigureOut">
              <a:rPr lang="en-US" smtClean="0"/>
              <a:t>14/9/2016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C6B4-9F89-4A5A-9D7C-65E0441A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5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8D15-277D-448C-9419-B0087BB33A3E}" type="datetimeFigureOut">
              <a:rPr lang="en-US" smtClean="0"/>
              <a:t>14/9/2016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12C6B4-9F89-4A5A-9D7C-65E0441A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88D15-277D-448C-9419-B0087BB33A3E}" type="datetimeFigureOut">
              <a:rPr lang="en-US" smtClean="0"/>
              <a:t>14/9/2016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12C6B4-9F89-4A5A-9D7C-65E0441A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5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75596" y="1692700"/>
            <a:ext cx="958132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11: GIỚI THIỆU VỀ JDBC VÀ CÁC BƯỚC TẠO KẾT NỐI GIỮA </a:t>
            </a:r>
          </a:p>
          <a:p>
            <a:pPr>
              <a:spcBef>
                <a:spcPct val="0"/>
              </a:spcBef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JSP – SERVLET VÀ MYSQL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0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42122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GIỚI THIỆU JDBC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05248" y="1762540"/>
            <a:ext cx="10049429" cy="1338470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JDBC (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 Database 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Connectivity) là 1 chuẩn java API có chức năng kết nối ngôn ngữ lập trình Java với các hệ cơ sở dữ liệu như Mysql, Sql Server, Oracle …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Jsp – Servlet kết nối cơ sở dữ liệu sử dụng JDBC </a:t>
            </a: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47" y="3540494"/>
            <a:ext cx="10049429" cy="24082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4145" y="5292807"/>
            <a:ext cx="68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70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0520" y="1696279"/>
            <a:ext cx="10062681" cy="4916556"/>
          </a:xfrm>
        </p:spPr>
        <p:txBody>
          <a:bodyPr>
            <a:norm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Tải driver mysql:</a:t>
            </a: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173038" algn="l"/>
              </a:tabLst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Import vào trong folder lib của project</a:t>
            </a:r>
          </a:p>
          <a:p>
            <a:pPr>
              <a:tabLst>
                <a:tab pos="173038" algn="l"/>
              </a:tabLst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Import thư viện java.sql để sử dụng JDBC, khởi tạo đối tượng Connection</a:t>
            </a:r>
          </a:p>
          <a:p>
            <a:pPr marL="0" indent="0">
              <a:buNone/>
              <a:tabLst>
                <a:tab pos="173038" algn="l"/>
              </a:tabLst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173038" algn="l"/>
              </a:tabLst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173038" algn="l"/>
              </a:tabLst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173038" algn="l"/>
              </a:tabLst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Load driver Mysql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42122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BƯỚC TẠO KẾT NỐI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77838" y="5510744"/>
            <a:ext cx="4770783" cy="5565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Class.ForName(“com.mysql.jdbc.Driver”)</a:t>
            </a:r>
          </a:p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177837" y="3824874"/>
            <a:ext cx="4770783" cy="87248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6875" indent="-285750">
              <a:buFont typeface="Wingdings" panose="05000000000000000000" pitchFamily="2" charset="2"/>
              <a:buChar char="§"/>
              <a:tabLst>
                <a:tab pos="173038" algn="l"/>
              </a:tabLst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6875" indent="-285750">
              <a:buFont typeface="Wingdings" panose="05000000000000000000" pitchFamily="2" charset="2"/>
              <a:buChar char="§"/>
              <a:tabLst>
                <a:tab pos="173038" algn="l"/>
              </a:tabLst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Cú pháp: import java.sql.*;</a:t>
            </a:r>
          </a:p>
          <a:p>
            <a:pPr marL="396875" indent="-285750">
              <a:buFont typeface="Wingdings" panose="05000000000000000000" pitchFamily="2" charset="2"/>
              <a:buChar char="§"/>
              <a:tabLst>
                <a:tab pos="173038" algn="l"/>
              </a:tabLst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Connection conn = null;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77839" y="2253952"/>
            <a:ext cx="4770783" cy="51467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2100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Google: mysql connector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48" y="1934816"/>
            <a:ext cx="10022925" cy="4625009"/>
          </a:xfrm>
        </p:spPr>
        <p:txBody>
          <a:bodyPr/>
          <a:lstStyle/>
          <a:p>
            <a:pPr>
              <a:tabLst>
                <a:tab pos="173038" algn="l"/>
              </a:tabLst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Tạo kết nối sử dụng DriverManager</a:t>
            </a:r>
          </a:p>
          <a:p>
            <a:pPr>
              <a:tabLst>
                <a:tab pos="173038" algn="l"/>
              </a:tabLst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173038" algn="l"/>
              </a:tabLst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173038" algn="l"/>
              </a:tabLst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173038" algn="l"/>
              </a:tabLst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173038" algn="l"/>
              </a:tabLst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173038" algn="l"/>
              </a:tabLst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Đóng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kết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nối: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42122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BƯỚC TẠO KẾT NỐI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79058" y="2458275"/>
            <a:ext cx="8167622" cy="16631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682625" indent="-285750">
              <a:buFont typeface="Wingdings" panose="05000000000000000000" pitchFamily="2" charset="2"/>
              <a:buChar char="§"/>
              <a:tabLst>
                <a:tab pos="173038" algn="l"/>
              </a:tabLst>
            </a:pPr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 = DriverManager.getConnection(url,username,password);</a:t>
            </a:r>
          </a:p>
          <a:p>
            <a:pPr marL="682625" indent="-285750">
              <a:buFont typeface="Wingdings" panose="05000000000000000000" pitchFamily="2" charset="2"/>
              <a:buChar char="§"/>
              <a:tabLst>
                <a:tab pos="173038" algn="l"/>
              </a:tabLst>
            </a:pPr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url = “jdbc:mysql://hostname/databaseName”</a:t>
            </a:r>
          </a:p>
          <a:p>
            <a:pPr marL="682625" indent="-285750">
              <a:buFont typeface="Wingdings" panose="05000000000000000000" pitchFamily="2" charset="2"/>
              <a:buChar char="§"/>
              <a:tabLst>
                <a:tab pos="173038" algn="l"/>
              </a:tabLst>
            </a:pPr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username = “tên mysql”</a:t>
            </a:r>
          </a:p>
          <a:p>
            <a:pPr marL="682625" indent="-285750">
              <a:buFont typeface="Wingdings" panose="05000000000000000000" pitchFamily="2" charset="2"/>
              <a:buChar char="§"/>
              <a:tabLst>
                <a:tab pos="173038" algn="l"/>
              </a:tabLst>
            </a:pPr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password = “mật khẩu mysql”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79058" y="4982817"/>
            <a:ext cx="8167622" cy="92765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741363" indent="-285750">
              <a:buFont typeface="Wingdings" panose="05000000000000000000" pitchFamily="2" charset="2"/>
              <a:buChar char="§"/>
              <a:tabLst>
                <a:tab pos="173038" algn="l"/>
              </a:tabLst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Sau khi sử dụng xong ngắt kết nối</a:t>
            </a:r>
          </a:p>
          <a:p>
            <a:pPr marL="749300" indent="-285750">
              <a:buFont typeface="Wingdings" panose="05000000000000000000" pitchFamily="2" charset="2"/>
              <a:buChar char="§"/>
              <a:tabLst>
                <a:tab pos="173038" algn="l"/>
              </a:tabLst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conn.close();</a:t>
            </a:r>
          </a:p>
        </p:txBody>
      </p:sp>
    </p:spTree>
    <p:extLst>
      <p:ext uri="{BB962C8B-B14F-4D97-AF65-F5344CB8AC3E}">
        <p14:creationId xmlns:p14="http://schemas.microsoft.com/office/powerpoint/2010/main" val="36498090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</TotalTime>
  <Words>137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69</cp:revision>
  <dcterms:created xsi:type="dcterms:W3CDTF">2016-09-14T04:13:35Z</dcterms:created>
  <dcterms:modified xsi:type="dcterms:W3CDTF">2016-09-14T08:13:53Z</dcterms:modified>
</cp:coreProperties>
</file>