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1D3-AC63-43E7-A848-943C96A75E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EA34A53-2B40-485D-A269-B74B3608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1D3-AC63-43E7-A848-943C96A75E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A34A53-2B40-485D-A269-B74B3608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1D3-AC63-43E7-A848-943C96A75E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A34A53-2B40-485D-A269-B74B36089C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78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1D3-AC63-43E7-A848-943C96A75E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A34A53-2B40-485D-A269-B74B3608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2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1D3-AC63-43E7-A848-943C96A75E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A34A53-2B40-485D-A269-B74B36089CE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52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1D3-AC63-43E7-A848-943C96A75E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A34A53-2B40-485D-A269-B74B3608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23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1D3-AC63-43E7-A848-943C96A75E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4A53-2B40-485D-A269-B74B3608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4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1D3-AC63-43E7-A848-943C96A75E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4A53-2B40-485D-A269-B74B3608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8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1D3-AC63-43E7-A848-943C96A75E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4A53-2B40-485D-A269-B74B3608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1D3-AC63-43E7-A848-943C96A75E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A34A53-2B40-485D-A269-B74B3608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7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1D3-AC63-43E7-A848-943C96A75E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A34A53-2B40-485D-A269-B74B3608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9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1D3-AC63-43E7-A848-943C96A75E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A34A53-2B40-485D-A269-B74B3608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1D3-AC63-43E7-A848-943C96A75E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4A53-2B40-485D-A269-B74B3608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7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1D3-AC63-43E7-A848-943C96A75E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4A53-2B40-485D-A269-B74B3608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4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1D3-AC63-43E7-A848-943C96A75E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34A53-2B40-485D-A269-B74B3608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9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1D3-AC63-43E7-A848-943C96A75E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A34A53-2B40-485D-A269-B74B3608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6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881D3-AC63-43E7-A848-943C96A75E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EA34A53-2B40-485D-A269-B74B3608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racle.com/technetwork/articles/javase/code-convention-138726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33787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19837" y="1772211"/>
            <a:ext cx="100215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7.5 : TẠI SAO KHÔNG NÊN SỬ DỤNG SCRIPTLET TAG ĐỂ VIẾT CODE JAVA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87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9" y="1616765"/>
            <a:ext cx="10089186" cy="3723861"/>
          </a:xfrm>
        </p:spPr>
        <p:txBody>
          <a:bodyPr>
            <a:norm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Phá vỡ tính hướng đối tượng của ngôn ngữ JAVA</a:t>
            </a:r>
          </a:p>
          <a:p>
            <a:pPr marL="630238" indent="-285750"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Không sử dụng được abstract,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Scriptlet tag không sử dụng lại được 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Minh chứng Oracle khuyên không nên sử dụng Scriptlet Tag để viết java code hay là làm tầng business logic</a:t>
            </a:r>
          </a:p>
          <a:p>
            <a:pPr marL="630238" indent="-285750"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Nguồn: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http://www.oracle.com/technetwork/articles/javase/code-convention-138726.html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238" indent="-285750"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Từ khóa 1: From JSP 1.2 Specification</a:t>
            </a:r>
          </a:p>
          <a:p>
            <a:pPr marL="630238" indent="-285750"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Từ khóa 2: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JSP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Scriptlets</a:t>
            </a: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5130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705249" y="5340626"/>
            <a:ext cx="825916" cy="371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03442" y="5342355"/>
            <a:ext cx="88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Model 2 (MVC) ra đời đã giải quyết các vần đề mà Jsp và Servlet gặp phải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2322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239</TotalTime>
  <Words>106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34</cp:revision>
  <dcterms:created xsi:type="dcterms:W3CDTF">2016-09-10T10:26:11Z</dcterms:created>
  <dcterms:modified xsi:type="dcterms:W3CDTF">2016-09-10T19:03:49Z</dcterms:modified>
</cp:coreProperties>
</file>