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6421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1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04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6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1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2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9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2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9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75099-B98C-405B-B7C4-5A34D94D48FC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DAD8C6-931C-4BB6-806D-8D6893D2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3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1941" y="1865553"/>
            <a:ext cx="113600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8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: TRUYỀN DỮ LIỆU TỪ SERVLET TỚI JSP SỬ DỤNG SETATTRIBUTE </a:t>
            </a:r>
          </a:p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GETATTRIBUTE - REQUESTDISPATCHER 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8502" y="2072957"/>
            <a:ext cx="329082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pPr algn="ctr"/>
            <a:r>
              <a:rPr lang="en-US" smtClean="0"/>
              <a:t>Login.jsp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27164" y="2072955"/>
            <a:ext cx="3284399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mtClean="0"/>
          </a:p>
          <a:p>
            <a:pPr algn="ctr"/>
            <a:endParaRPr lang="en-US"/>
          </a:p>
          <a:p>
            <a:pPr algn="ctr"/>
            <a:endParaRPr lang="en-US" smtClean="0"/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Wellcome: Truong Tung Lam</a:t>
            </a:r>
          </a:p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  <a:p>
            <a:pPr algn="ctr"/>
            <a:endParaRPr lang="en-US" smtClean="0"/>
          </a:p>
          <a:p>
            <a:pPr algn="ctr"/>
            <a:r>
              <a:rPr lang="en-US" smtClean="0"/>
              <a:t>Home.jsp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1124" y="2091823"/>
            <a:ext cx="2834237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  <a:p>
            <a:pPr algn="ctr"/>
            <a:endParaRPr lang="en-US" smtClean="0"/>
          </a:p>
          <a:p>
            <a:pPr algn="ctr"/>
            <a:endParaRPr lang="en-US"/>
          </a:p>
          <a:p>
            <a:pPr algn="ctr"/>
            <a:endParaRPr lang="en-US" smtClean="0"/>
          </a:p>
          <a:p>
            <a:pPr algn="ctr"/>
            <a:r>
              <a:rPr lang="en-US" smtClean="0"/>
              <a:t>LoginServlet.java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1948070" y="2435711"/>
            <a:ext cx="2809461" cy="4108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giá trị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2070" y="3397211"/>
            <a:ext cx="1285461" cy="4108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96772" y="2846529"/>
            <a:ext cx="2497170" cy="7560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và truyền dữ liệu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64634" y="3093014"/>
            <a:ext cx="318052" cy="263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272236" y="3151532"/>
            <a:ext cx="318052" cy="263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8" y="1815547"/>
            <a:ext cx="10036177" cy="4678017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Ôn tập lại bài 6.2 phần 2 </a:t>
            </a:r>
          </a:p>
          <a:p>
            <a:pPr marL="687388"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Hàm getParameter</a:t>
            </a:r>
          </a:p>
          <a:p>
            <a:pPr marL="344488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Ôn tập lại các kiến thức trong bài 7.2</a:t>
            </a:r>
          </a:p>
          <a:p>
            <a:pPr marL="739775"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Ôn tập lại Jsp Expression Tag</a:t>
            </a:r>
          </a:p>
          <a:p>
            <a:pPr marL="739775"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Implicit object requet.getAttribute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ÔN TẬP KIẾN THỨC CŨ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736034"/>
            <a:ext cx="10340977" cy="4532243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1: lưu dữ liệu cần truyền trong phương thức setAttribute của lớp HttpServletRequest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String str  = request.getParameter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(“username”)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request.setAttribute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(“name”,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str); (HttpServletRequest request)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Bước 2: sử dụng lớp RequestDispatcher chuyển tới trang jsp cần truyền dữ liệu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RequestDispatcher rd = request.getRequestDispatcher (“login.jsp”) (HttpServletRequest request)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rd.include (request,response) (HttpServletResponse resopnse)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Xuất dữ liệu được truyền từ servlet </a:t>
            </a:r>
          </a:p>
          <a:p>
            <a:pPr marL="396875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&lt;%= request.getAttribute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(“name”)%&gt;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6875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6875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CÁC BƯỚC TRUYỀN DỮ LIỆU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159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47</cp:revision>
  <dcterms:created xsi:type="dcterms:W3CDTF">2016-09-11T04:03:13Z</dcterms:created>
  <dcterms:modified xsi:type="dcterms:W3CDTF">2016-09-11T16:49:34Z</dcterms:modified>
</cp:coreProperties>
</file>