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7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0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6157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8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6220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07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68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6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2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4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6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2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5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9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19/9/2016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8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EDB14-0D90-4C87-937B-3C5F4B5ADBC3}" type="datetimeFigureOut">
              <a:rPr lang="en-US" smtClean="0"/>
              <a:t>19/9/2016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1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81879" y="1692700"/>
            <a:ext cx="11277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: PHÂN TÍCH VÀ THIẾT KẾ CHỨC NĂNG CHO WEBSITE HỌC TOEIC TRỰC TUYẾN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3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3501886" y="3283226"/>
            <a:ext cx="5483086" cy="8613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 sát 1 vài website tương tự </a:t>
            </a: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501887" y="5115339"/>
            <a:ext cx="5483085" cy="99391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 usecase với các chức năng chính</a:t>
            </a: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501886" y="1268895"/>
            <a:ext cx="5483086" cy="8613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Tải phần mềm hỗ trợ thiết kế</a:t>
            </a:r>
          </a:p>
          <a:p>
            <a:pPr algn="ctr"/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paradigm</a:t>
            </a:r>
          </a:p>
        </p:txBody>
      </p:sp>
      <p:cxnSp>
        <p:nvCxnSpPr>
          <p:cNvPr id="12" name="Straight Arrow Connector 11"/>
          <p:cNvCxnSpPr>
            <a:stCxn id="10" idx="4"/>
            <a:endCxn id="3" idx="0"/>
          </p:cNvCxnSpPr>
          <p:nvPr/>
        </p:nvCxnSpPr>
        <p:spPr>
          <a:xfrm>
            <a:off x="6243429" y="2130286"/>
            <a:ext cx="0" cy="115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4"/>
            <a:endCxn id="9" idx="0"/>
          </p:cNvCxnSpPr>
          <p:nvPr/>
        </p:nvCxnSpPr>
        <p:spPr>
          <a:xfrm>
            <a:off x="6243429" y="4144617"/>
            <a:ext cx="1" cy="97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7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439</TotalTime>
  <Words>46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95</cp:revision>
  <dcterms:created xsi:type="dcterms:W3CDTF">2016-09-14T16:36:38Z</dcterms:created>
  <dcterms:modified xsi:type="dcterms:W3CDTF">2016-09-18T18:45:02Z</dcterms:modified>
</cp:coreProperties>
</file>