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4168" y="1692700"/>
            <a:ext cx="967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50: Hướng dẫn sử dụng template – Xây dựng giao diện trang chủ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484243"/>
            <a:ext cx="10102438" cy="515509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Bootstrap là 1 công nghệ giúp chúng ta thiết kế website responsive, tạo ra những website tương thích với các loại giao diện khác nhau như smartphone, tablet …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html, css, javascript làm nền tảng công nghệ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GIỚI THIỆU VỀ CÔNG NGHỆ BOOTSTRAP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2851706"/>
            <a:ext cx="9824142" cy="37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CẤU TRÚC HTML 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52" y="1407274"/>
            <a:ext cx="8061603" cy="52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457738"/>
            <a:ext cx="10089186" cy="502257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notepad++ để tùy chỉnh template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Download 1 số template mẫu mà mình ứng ý, các bạn có thể google 1 số từ khóa như sau: download template bootstrap free, đối vối admin thì download template bootstrap admin free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notepad++ để tùy chỉnh template sau đó áp template đó vào trong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CÁC BƯỚC CHỈNH GIAO DIỆN 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138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370</cp:revision>
  <dcterms:created xsi:type="dcterms:W3CDTF">2016-09-18T17:47:46Z</dcterms:created>
  <dcterms:modified xsi:type="dcterms:W3CDTF">2016-10-05T11:55:44Z</dcterms:modified>
</cp:coreProperties>
</file>