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74089" y="1461867"/>
            <a:ext cx="617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59: LÀM BÀI THI TOEIC HOÀN CHỈNH</a:t>
            </a: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071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1172</TotalTime>
  <Words>16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413</cp:revision>
  <dcterms:created xsi:type="dcterms:W3CDTF">2016-09-18T17:47:46Z</dcterms:created>
  <dcterms:modified xsi:type="dcterms:W3CDTF">2016-11-03T11:32:39Z</dcterms:modified>
</cp:coreProperties>
</file>