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5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621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7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767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3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54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5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190FB-DE46-4C00-BD5F-FF2D6907F920}" type="datetimeFigureOut">
              <a:rPr lang="en-US" smtClean="0"/>
              <a:t>7/9/2016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9E49A9-D3C2-42CD-ACCF-921F4E57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98" y="260291"/>
            <a:ext cx="1817687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90848" y="1772211"/>
            <a:ext cx="108578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6.4: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TẠO VÍ DỤ HIỆN THỊ DỮ LIỆU VÀ NHƯỢC ĐIỂM KHI LẬP TRÌNH WEB VỚI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821" y="3204023"/>
            <a:ext cx="23288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521" y="3204023"/>
            <a:ext cx="1922462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44553" y="5601769"/>
            <a:ext cx="4687888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Người hướng dẫn:  Trương Tùng Lâm</a:t>
            </a:r>
          </a:p>
          <a:p>
            <a:pPr marL="143192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Java Web Developer </a:t>
            </a:r>
          </a:p>
        </p:txBody>
      </p:sp>
    </p:spTree>
    <p:extLst>
      <p:ext uri="{BB962C8B-B14F-4D97-AF65-F5344CB8AC3E}">
        <p14:creationId xmlns:p14="http://schemas.microsoft.com/office/powerpoint/2010/main" val="9845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2252869"/>
            <a:ext cx="8915400" cy="3777622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Hướng dẫn tạo 1 project web hoàn chỉnh sử dụng Servlet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Ôn tập kỹ thuật lập trình trong JAVA, collection generic List trong java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Nêu lên những nhược điểm khi sử dụng thuần Servlet để lập trình web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39756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2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13252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95130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 PROJECT HIỂN THỊ DỮ LIỆU VỚI SERVLET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47" y="2017997"/>
            <a:ext cx="4156637" cy="38129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873" y="2017996"/>
            <a:ext cx="4207318" cy="38129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255028" y="3286539"/>
            <a:ext cx="1139686" cy="821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249" y="1948068"/>
            <a:ext cx="8915400" cy="4306957"/>
          </a:xfrm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Servlet luôn luôn phải recompile nếu như có sự thay đổi trong giao diện hay code java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Thiết kế giao diện trong Servlet là vô cùng khó khăn và gây chậm ứng dụng</a:t>
            </a: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Gây khó khăn trong việc chỉnh sửa code hoặc giao diện của 1 coder hoặc designer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374" y="0"/>
            <a:ext cx="1417983" cy="67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5249" y="755374"/>
            <a:ext cx="10486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NHƯỢC ĐIỂM LẬP TRÌNH WEB SỬ DỤNG SERVLET</a:t>
            </a:r>
            <a:r>
              <a:rPr lang="en-US" sz="2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705249" y="53936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5722" y="5376415"/>
            <a:ext cx="784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Vì vậy 1 mô hình có tên model 1 hay còn gọi là lập trình web với JSP đươc</a:t>
            </a:r>
          </a:p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Ra đời nhằm khắc phục tình trạng trên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976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</TotalTime>
  <Words>159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26</cp:revision>
  <dcterms:created xsi:type="dcterms:W3CDTF">2016-09-06T18:39:32Z</dcterms:created>
  <dcterms:modified xsi:type="dcterms:W3CDTF">2016-09-07T04:23:58Z</dcterms:modified>
</cp:coreProperties>
</file>