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46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91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C5B8-3A8D-45A2-B9EB-3232482397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C66C42-B347-4A2F-8163-E77D2365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40940" y="1633927"/>
            <a:ext cx="94915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7.2: JSP IMPLICIT OBJECT: REQUEST, RESPONSE  REQUESTDISPATCHER TRONG JSP – JSP EXPRESSION TAG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2160105"/>
            <a:ext cx="9612108" cy="377762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hiều về phương thức setAttribute, getAtrribute, getParameter trong Implicit object: Request trong Jsp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hiều về sendRedirect() trong Implicit object: Response Jsp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về lớp RequestDispatcher trong jsp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về Jsp Expression Tag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838" y="1987826"/>
            <a:ext cx="8915400" cy="45720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getParamater: nhận giá trị nhập vào của user từ form </a:t>
            </a:r>
          </a:p>
          <a:p>
            <a:pPr marL="684213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 ta có 1 form như sau: </a:t>
            </a:r>
          </a:p>
          <a:p>
            <a:pPr marL="974725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&lt;form action =“Process.jsp” method = “POST”&gt;</a:t>
            </a:r>
          </a:p>
          <a:p>
            <a:pPr marL="688975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&lt;input type = “text” name = “name”/&gt;</a:t>
            </a:r>
          </a:p>
          <a:p>
            <a:pPr marL="688975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&lt;input type = “submit” value = “Enter”/&gt;</a:t>
            </a:r>
          </a:p>
          <a:p>
            <a:pPr marL="688975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  &lt;/form&gt;</a:t>
            </a:r>
          </a:p>
          <a:p>
            <a:pPr marL="974725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Nhận giá trị nhập vào từ form và in ra màn hình trong Process.jsp</a:t>
            </a:r>
          </a:p>
          <a:p>
            <a:pPr marL="688975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&lt;%</a:t>
            </a:r>
          </a:p>
          <a:p>
            <a:pPr marL="688975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String name = request.getParameter(“name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688975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out.println(name);</a:t>
            </a:r>
          </a:p>
          <a:p>
            <a:pPr marL="688975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%&gt;</a:t>
            </a:r>
          </a:p>
          <a:p>
            <a:pPr marL="688975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688975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50" y="795130"/>
            <a:ext cx="10380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TÌM HIỂU VỀ IMPLICIT OBJECT : REQUEST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504" y="2067338"/>
            <a:ext cx="10535480" cy="4518991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setAttribute: là phương thức nhận giá trị của 1 đối tượng mà đối tượng này muốn truyền giá trị đó từ trang jsp này sang trang jsp khác.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getAttribute: là phương thức lấy giá trị của đối tượng sau khi nhận vào thông qua hàm setAttribute để truyền từ trang jsp này sang jsp khác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50" y="795130"/>
            <a:ext cx="103807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TÌM HIỂU VỀ IMPLICIT OBJECT : REQUEST – REQUESTDISPATCHER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JSP EXPRESSION TAG TRONG JSP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5250" y="3737113"/>
            <a:ext cx="329082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algn="ctr"/>
            <a:r>
              <a:rPr lang="en-US" smtClean="0"/>
              <a:t>Login.jsp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55809" y="3724007"/>
            <a:ext cx="3284399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Wellcome: Truong Tung Lam</a:t>
            </a:r>
          </a:p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r>
              <a:rPr lang="en-US" smtClean="0"/>
              <a:t>Home.jsp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21565" y="4439473"/>
            <a:ext cx="2809461" cy="4108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Truong Tung Lam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5565" y="5314122"/>
            <a:ext cx="1285461" cy="4108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21565" y="3849749"/>
            <a:ext cx="2809462" cy="4108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LOGIN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037967" y="4704443"/>
            <a:ext cx="348836" cy="463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799443" y="3849749"/>
            <a:ext cx="2509146" cy="4108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TRANG CHỦ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5447" y="3737113"/>
            <a:ext cx="2834237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r>
              <a:rPr lang="en-US" smtClean="0"/>
              <a:t>Loginprocess.jsp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8278329" y="4717695"/>
            <a:ext cx="348836" cy="463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79165" y="4538792"/>
            <a:ext cx="2478156" cy="4108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xử lý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50" y="795130"/>
            <a:ext cx="103807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TÌM HIỂU VỀ IMPLICIT OBJECT : REQUEST – REQUESTDISPATCHER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JSP EXPRESSION TAG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05249" y="2226364"/>
            <a:ext cx="9983167" cy="429370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RequestDispatcher: giúp người dùng chuyển từ trang jsp này sang trang jsp khác đồng thời hỗ trợ 2 phương thức setAttribute và getAttribute truyền dữ liệu từ trang jsp này sang trang jsp khác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marL="741363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RequestDispatcher rd = request.getRequestDispatcher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(“trang jsp cần chuyển tới");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rd.forward(request, response);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Jsp expression tag: có tác dụng tương tự như đối tượng “out” trong Jsp Expression Object dùng để in thông tin ra màn hình.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marL="688975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out: &lt;%  out.println(“Myclass.vn”) %&gt;</a:t>
            </a:r>
          </a:p>
          <a:p>
            <a:pPr marL="688975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Expression object: &lt;%= “Myclass”%&gt;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311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115</cp:revision>
  <dcterms:created xsi:type="dcterms:W3CDTF">2016-09-08T11:07:29Z</dcterms:created>
  <dcterms:modified xsi:type="dcterms:W3CDTF">2016-09-08T20:58:10Z</dcterms:modified>
</cp:coreProperties>
</file>