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23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919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1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4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2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9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5DE3-24BA-41CF-BB59-DC714FF031A2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0EF101-10C1-4960-BB1E-7342C96A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33787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11788" y="1666196"/>
            <a:ext cx="100655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7.3: TÌM HIỂU VỀ JSTL CORE TAGS – EXPRESSION LANGUAGE TRONG JSP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586" y="1921566"/>
            <a:ext cx="9947344" cy="4611756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hiều về core tags trong JSTL bao gồm: c:out, c: forEach, c:if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hiều về Expression Language (EL) trong jsp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39756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855304"/>
            <a:ext cx="9916908" cy="4598505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JSTL(JSP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Standard Tag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Library) : là 1 thư viện  giúp tối ưu hóa jsp, có nghĩa là nó giúp hạn chế việc sử dụng scriptlet, góp phần trong việc phân tách 2 tầng presentation và business logic trong jsp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Cài đặt thư viện JSTL:</a:t>
            </a:r>
          </a:p>
          <a:p>
            <a:pPr marL="682625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Tải thư viện JSTL-1.2.jar </a:t>
            </a:r>
          </a:p>
          <a:p>
            <a:pPr marL="682625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 thư mục vào trong project: project/WebContent/WEB-INF/lib</a:t>
            </a:r>
          </a:p>
          <a:p>
            <a:pPr marL="682625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Import thư viện JSTL-1.2 trong JSP để sử dụng</a:t>
            </a:r>
          </a:p>
          <a:p>
            <a:pPr marL="741363" indent="0">
              <a:buNone/>
            </a:pP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core tag: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&lt;%@ taglib prefix="c" uri="http://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java.sun.com/jstl/core"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  <a:endParaRPr lang="en-US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Trong JSTL chia ra nhiều nhóm: Core Tags, Formatting tags, SQL tags, XML tags, JSTL Function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JSTL Core Tags: bao gồm nhiều tag c:out, c:if, c:forEach …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39756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TÌM HIỂU VỀ CORE TAGS TRONG JSTL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68" y="1336308"/>
            <a:ext cx="10036178" cy="5422301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Dùng để truy cập dữ liệu được lưu trữ bởi các đối tượng như implicit object: request, session … Ngoài ra, EL còn được dùng trong JSTL Core tags để truy xuất dữ liệu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Cú pháp: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${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đối tượng lấy dữ liệu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Áp dụng EL trong các tag của JSTL Core:</a:t>
            </a:r>
          </a:p>
          <a:p>
            <a:pPr marL="741363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Tag c:forEach</a:t>
            </a:r>
          </a:p>
          <a:p>
            <a:pPr marL="741363" indent="0" defTabSz="741363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Tương đương như các vòng lặp for, while trong java. Dùng để liệt kê danh sách các giá trị </a:t>
            </a:r>
          </a:p>
          <a:p>
            <a:pPr marL="741363" indent="0" defTabSz="741363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Cần hiển thị</a:t>
            </a:r>
          </a:p>
          <a:p>
            <a:pPr marL="741363" indent="-285750" defTabSz="741363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Cú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pháp c:forEach</a:t>
            </a:r>
          </a:p>
          <a:p>
            <a:pPr marL="744538" lvl="1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&lt;c:forEach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items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“${liststudent}”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var = “display”&gt;</a:t>
            </a:r>
          </a:p>
          <a:p>
            <a:pPr marL="744538" lvl="1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	${display}</a:t>
            </a:r>
          </a:p>
          <a:p>
            <a:pPr marL="744538" lvl="1" indent="0"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744538" lvl="1" indent="0"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item: tập hợp các giá trị cần liệt kê ra trong vòng lặp</a:t>
            </a:r>
          </a:p>
          <a:p>
            <a:pPr marL="744538" lvl="1" indent="0"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var: hiện thị các giá trị lưu trong item trong vòng lặp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39756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LANGUAGE (EL) TRONG JSP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854" y="1510746"/>
            <a:ext cx="9761815" cy="5022575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Tag c:if </a:t>
            </a:r>
          </a:p>
          <a:p>
            <a:pPr marL="344488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Tương đương với câu lệnh if trong java</a:t>
            </a:r>
          </a:p>
          <a:p>
            <a:pPr marL="344488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Cú pháp: &lt;c:if test = “${điều kiện}” /&gt;</a:t>
            </a:r>
          </a:p>
          <a:p>
            <a:pPr marL="344488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Nhiều điều kiện: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&lt;c:if test =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“${(điều kiện1) &amp;&amp; (điều kiện 2)}” /&gt;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</a:p>
          <a:p>
            <a:pPr marL="9080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Đối tượng liststudent chứa danh sách sinh viên gồm 2 thuộc tính:num, studentname. Yêu cầu xuất ra tên của sinh viên có số thứ tự &gt; 3</a:t>
            </a:r>
          </a:p>
          <a:p>
            <a:pPr marL="9080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&lt;c:forEach items = “liststudent” var = “list”&gt;</a:t>
            </a:r>
          </a:p>
          <a:p>
            <a:pPr marL="344488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&lt;c:if test = “${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list.num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&gt; 3}”&gt;</a:t>
            </a:r>
          </a:p>
          <a:p>
            <a:pPr marL="344488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		${list.username}</a:t>
            </a:r>
          </a:p>
          <a:p>
            <a:pPr marL="344488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	&lt;br/&gt;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344488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&lt;/c:if&gt;</a:t>
            </a:r>
          </a:p>
          <a:p>
            <a:pPr marL="344488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&lt;/c:forEach&gt;</a:t>
            </a:r>
          </a:p>
          <a:p>
            <a:pPr marL="344488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13" y="251791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7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313</TotalTime>
  <Words>368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149</cp:revision>
  <dcterms:created xsi:type="dcterms:W3CDTF">2016-09-08T15:53:06Z</dcterms:created>
  <dcterms:modified xsi:type="dcterms:W3CDTF">2016-09-09T17:30:38Z</dcterms:modified>
</cp:coreProperties>
</file>