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091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1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52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2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BBBB-343D-42FE-A1C7-545223421AA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E958A3-1C36-45BD-ABF9-E1E4F01A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3723" y="1819386"/>
            <a:ext cx="892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7.4: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TÌM HIỂU VỀ JSP ACTION – JSP:INCLUDE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376063"/>
            <a:ext cx="10049429" cy="1448467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sp:include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action tag 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dùng để chứa nội dung của 1 trang jsp này vào 1 trang jsp khác 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Tính năng: sử dụng lại các trang jsp hay dùng, tiết kiệm thời gian khi thiết kế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cú pháp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&lt;jsp:include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=“trang jsp cần nhúng vào"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/&gt;  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0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340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TÌM HIỂU VỀ JSP:INCLUDE 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3074504"/>
            <a:ext cx="3657601" cy="350880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20088547">
            <a:off x="5445360" y="3919484"/>
            <a:ext cx="2174812" cy="324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59283" y="3452410"/>
            <a:ext cx="38885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Body: trang danh sách sản phẩm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563045" y="4616871"/>
            <a:ext cx="2022742" cy="324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2675" y="4624923"/>
            <a:ext cx="38885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Body: trang chi tiết sản phẩm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769014">
            <a:off x="5440276" y="5409505"/>
            <a:ext cx="2149738" cy="324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09423" y="5929956"/>
            <a:ext cx="38885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Body: thanh toán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8745" y="795130"/>
            <a:ext cx="10340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ÁP DỤNG JSP ACTION INCLUDE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45" y="1351481"/>
            <a:ext cx="6686723" cy="2531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70" y="4448314"/>
            <a:ext cx="6680097" cy="2228571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4611288" y="3882890"/>
            <a:ext cx="821635" cy="55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064487" y="2247853"/>
            <a:ext cx="173603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Home.jsp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64486" y="5377933"/>
            <a:ext cx="173603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Detail.jsp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928" y="1256795"/>
            <a:ext cx="10026858" cy="5501814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Header.jsp</a:t>
            </a:r>
          </a:p>
          <a:p>
            <a:pPr marL="344488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</a:p>
          <a:p>
            <a:pPr marL="744538" lvl="1" indent="0">
              <a:buNone/>
            </a:pP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&lt;h2&gt;lecturer: Trương Tùng Lâm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&lt;/h2&gt;  </a:t>
            </a:r>
          </a:p>
          <a:p>
            <a:pPr marL="744538" lvl="1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&lt;hr/&gt; </a:t>
            </a:r>
          </a:p>
          <a:p>
            <a:pPr marL="344488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Footer.jsp</a:t>
            </a:r>
          </a:p>
          <a:p>
            <a:pPr marL="344488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&lt;div style="clear:both"&gt;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&lt;hr/&gt;  </a:t>
            </a:r>
          </a:p>
          <a:p>
            <a:pPr marL="344488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&lt;p&gt;Website: Myclass.vn&lt;/p&gt;</a:t>
            </a:r>
          </a:p>
          <a:p>
            <a:pPr marL="344488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Menu.jsp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&lt;div style="float:left;padding:10px;width:15%;"&gt;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210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&lt;p&gt;Menu 1&lt;/p&gt;  </a:t>
            </a:r>
          </a:p>
          <a:p>
            <a:pPr marL="29210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&lt;p&gt;Menu 2&lt;/p&gt;</a:t>
            </a: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8745" y="795130"/>
            <a:ext cx="10340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ÁP DỤNG JSP ACTION INCLUDE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333" y="1590261"/>
            <a:ext cx="10026858" cy="2345635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Home.jsp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&lt;div style="float:left;padding:10px;width:80%;border-left:1px solid pink;"&gt;  </a:t>
            </a: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h1&gt;Welcome to JSP/SERVLET course&lt;/h1&gt;</a:t>
            </a: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br/&gt;</a:t>
            </a: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h5&gt;&lt;a href="Detail.jsp"&gt;Course Detail&lt;/a&gt;&lt;/h5&gt;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8745" y="795130"/>
            <a:ext cx="10340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ÁP DỤNG JSP ACTION INCLUDE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35804" y="4088296"/>
            <a:ext cx="10026858" cy="23456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Detail.jsp</a:t>
            </a:r>
          </a:p>
          <a:p>
            <a:pPr marL="0" indent="0">
              <a:buFont typeface="Wingdings 3" charset="2"/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&lt;div style="float:left;padding:10px;width:80%;border-left:1px solid pink;"&gt;  </a:t>
            </a:r>
          </a:p>
          <a:p>
            <a:pPr marL="0" indent="0">
              <a:buFont typeface="Wingdings 3" charset="2"/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&lt;h1&gt;Course Detail&lt;/h1&gt;</a:t>
            </a:r>
          </a:p>
          <a:p>
            <a:pPr marL="0" indent="0">
              <a:buFont typeface="Wingdings 3" charset="2"/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&lt;br/&gt;</a:t>
            </a:r>
          </a:p>
          <a:p>
            <a:pPr marL="0" indent="0">
              <a:buFont typeface="Wingdings 3" charset="2"/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&lt;h5&gt;&lt;a href="Detail.jsp"&gt;Comeback Home&lt;/a&gt;&lt;/h5&gt;</a:t>
            </a:r>
          </a:p>
          <a:p>
            <a:pPr marL="0" indent="0">
              <a:buFont typeface="Wingdings 3" charset="2"/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846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</TotalTime>
  <Words>109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85</cp:revision>
  <dcterms:created xsi:type="dcterms:W3CDTF">2016-09-08T19:07:13Z</dcterms:created>
  <dcterms:modified xsi:type="dcterms:W3CDTF">2016-09-09T18:31:15Z</dcterms:modified>
</cp:coreProperties>
</file>