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81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56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3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5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1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E476-56BB-41C8-962B-133CA6B868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900072-EE52-4E98-865F-33D6D0DB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47619" y="1692700"/>
            <a:ext cx="101938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9: TỔNG QUAN MÔ HÌNH MVC (MODEL 2) TRONG LẬP TRÌNH JSP - SERVLET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332" y="1842052"/>
            <a:ext cx="10066615" cy="470452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Giới thiệu tổng quan về mô hình MVC trong lập trình Jsp – Servlet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Ví dụ minh hoa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077" y="1804636"/>
            <a:ext cx="10066614" cy="887897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MVC (Model View Controller): là 1 design pattern giúp phân tách tầng Business Logic, tầng Presentation, tầng Data Access 1 cách riêng biệt.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66260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MÔ HÌNH MVC TRONG JSP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9" y="2763259"/>
            <a:ext cx="5305612" cy="33990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68326" y="2763259"/>
            <a:ext cx="4472231" cy="339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View: tầng hiển thị giao diện, còn gọi là tầng Presentation Layer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Model: tầng chứa các hàm thực thi, chứa kết nối cơ sở dữ liệu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Controller: tầng kết nối 2 tầng view với model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Hình bên chính là mô hình MVC sử dụng trong lập trình Jsp - Servlet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TẠI SAO NÊN LẬP TRÌNH JSP SERVLET VỚI MÔ HÌNH MVC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1722781"/>
            <a:ext cx="5049078" cy="151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Servlet: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Nhược điểm: bài 6.4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điểm: dễ dàng viết và chỉnh sửa code java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19200" y="4605129"/>
            <a:ext cx="5049078" cy="151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Jsp: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Nhược điểm: bài 7.5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điểm: dễ dàng thiết kế và chỉnh sửa giao diện</a:t>
            </a:r>
          </a:p>
        </p:txBody>
      </p:sp>
      <p:sp>
        <p:nvSpPr>
          <p:cNvPr id="8" name="Right Arrow 7"/>
          <p:cNvSpPr/>
          <p:nvPr/>
        </p:nvSpPr>
        <p:spPr>
          <a:xfrm rot="1431730">
            <a:off x="6319715" y="2990920"/>
            <a:ext cx="2578789" cy="20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496252" flipV="1">
            <a:off x="6205576" y="4420844"/>
            <a:ext cx="2807066" cy="251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56646" y="1722782"/>
            <a:ext cx="3202831" cy="4393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67630" y="2349669"/>
            <a:ext cx="2780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Controller do Servlet đảm nhiệm nên MVC dễ dàng viết và chỉnh sử code java.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View do jsp đảm nhiệm nên dễ dàng thiết kế và chỉnh sửa giao diện.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Phần tách rõ ràng 3 tầng DAL, BAL, Presentation Layer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MÔ HÌNH MVC TRONG JSP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5249" y="2517913"/>
            <a:ext cx="4032942" cy="2676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1058" y="4694297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Login.jsp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2654" y="2781231"/>
            <a:ext cx="13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username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2654" y="3433179"/>
            <a:ext cx="1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password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39548" y="2805145"/>
            <a:ext cx="21070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9547" y="3433179"/>
            <a:ext cx="21070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34678" y="4015409"/>
            <a:ext cx="1311964" cy="463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63424" y="4062656"/>
            <a:ext cx="1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878956" y="1338470"/>
            <a:ext cx="2478157" cy="11794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31355" y="1702688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LoginSuccess.jsp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91199" y="2098524"/>
            <a:ext cx="3048000" cy="154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030782">
            <a:off x="5804353" y="2453356"/>
            <a:ext cx="285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Đăng nhập thành công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101562" y="3174478"/>
            <a:ext cx="3971168" cy="26216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56024" y="5426804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Login.jsp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67620" y="3699266"/>
            <a:ext cx="13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username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167620" y="4351214"/>
            <a:ext cx="1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password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554514" y="3723180"/>
            <a:ext cx="21070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554513" y="4351214"/>
            <a:ext cx="21070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378390" y="4980691"/>
            <a:ext cx="1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37907" y="3240249"/>
            <a:ext cx="34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Xuất lỗi đăng nhập  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1199" y="3723180"/>
            <a:ext cx="2213114" cy="75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161316">
            <a:off x="5893356" y="4218137"/>
            <a:ext cx="178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Đăng nhập kg thành công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</TotalTime>
  <Words>260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70</cp:revision>
  <dcterms:created xsi:type="dcterms:W3CDTF">2016-09-11T10:20:07Z</dcterms:created>
  <dcterms:modified xsi:type="dcterms:W3CDTF">2016-09-11T21:21:05Z</dcterms:modified>
</cp:coreProperties>
</file>