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64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12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0495-A91E-4AA4-8035-C263001C1050}" type="datetimeFigureOut">
              <a:rPr lang="en-US" smtClean="0"/>
              <a:t>13/9/2016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A32218-8863-4459-BEC5-F73EB04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33507" y="1692700"/>
            <a:ext cx="11258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10: QUẢN LÝ SESSION (SESSION TRACKING)TRONG JSP VÀ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8" y="1855305"/>
            <a:ext cx="10155448" cy="4651511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Khái niệm về session tracking, quản lý session với HttpSession trong Servlet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Giới thiệu về Implicit Object: session trong Jsp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 minh họa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3" y="1961322"/>
            <a:ext cx="10119624" cy="455874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Session: phiên làm việc của người dùng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Session tracking: là cách duy trì trạng thái của người dùng. Hiểu như là quản lý session của người dùng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Session tracking có rất nhiều kĩ thuật quản lý phiên làm việc của người dùng:</a:t>
            </a: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Hidden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URL Rewriting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HttpSession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0">
              <a:buNone/>
              <a:tabLst>
                <a:tab pos="396875" algn="l"/>
              </a:tabLs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68626"/>
            <a:ext cx="10486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KHÁI NIỆM VỀ SESSION TRACKING VÀ HTTPSESSION TRONG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68626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BƯỚC QUẢN LÝ SESSION TRONG SERVLET VÀ JSP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12049" y="1736035"/>
            <a:ext cx="10119624" cy="455874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1: khởi tạo session thông qua phương thức getSession cung cấp bởi lớp HttpServletRequest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 HttpSession session =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request.getSession(true or false)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True: tạo mới session.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False: trả về session có giá trị là null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2: Lưu trữ session để truyền tới jsp: session.setAttribute(“sessionname”,session)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3: Hiển thị session trong jsp thông qua Implicit Object: session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 session.getAttribute(“sessionname”)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4: xóa session khi không còn trong phiên làm việc nữa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HttpSession session =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request.getSession(false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Xóa session: session.removeAttribute(“sessionname”)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226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2016-09-12T19:03:40Z</dcterms:created>
  <dcterms:modified xsi:type="dcterms:W3CDTF">2016-09-12T21:04:24Z</dcterms:modified>
</cp:coreProperties>
</file>