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5F64-463D-4322-AE6F-395A57BB778A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C46F2-0A6A-4B50-ADDD-0EA0DC25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0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C46F2-0A6A-4B50-ADDD-0EA0DC25D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1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43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09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9273-BA2C-499C-BB59-77E9A5AA5600}" type="datetimeFigureOut">
              <a:rPr lang="en-US" smtClean="0"/>
              <a:t>15/9/2016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23E95D-B5F4-4C33-8212-DA02BB88A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82304" y="1692700"/>
            <a:ext cx="11018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12: TÌM HIỂU ĐỐI TƯỢNG PREPAREDSTATEMENT VÀ VÍ DỤ THÊM DỮ LIỆU VÀO MYSQL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42122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PREPAREDSTATEMENT TRONG JDBC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0" y="2096009"/>
            <a:ext cx="7264332" cy="3326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91" y="2096008"/>
            <a:ext cx="4142475" cy="4530075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1563757" y="5499653"/>
            <a:ext cx="6281530" cy="89005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700850" y="1328465"/>
            <a:ext cx="10142021" cy="68911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PreparedStatement: là đối tượng dùng để thực thi các truy vấn sql như delete, insert, update select … giúp truy xuất dữ liệu từ database.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31026" y="4580709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42122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 DỮ LIỆU VÀO MYSQL SỬ DỤNG JDBC TRONG JSP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02296" y="1417985"/>
            <a:ext cx="9607826" cy="8127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1: khởi tạo đối tượng PreparedStatement</a:t>
            </a:r>
          </a:p>
          <a:p>
            <a:pPr marL="11398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PreparedStatement ptmt = null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02296" y="2632653"/>
            <a:ext cx="9607826" cy="11242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2: Truyền truy vấn sql cho đối tượng 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1398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sql = “insert into account(x,y) values (?,?)”</a:t>
            </a:r>
          </a:p>
          <a:p>
            <a:pPr marL="11398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ptmt = conn.prepareStatement(sql);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02296" y="4158884"/>
            <a:ext cx="9607826" cy="11684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3: Thực thi truy vấn</a:t>
            </a:r>
          </a:p>
          <a:p>
            <a:pPr marL="1206500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ptmt.executeUpdate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marL="1206500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ý: các truy vấn insert, delete, update đều sử dụng executeUpdate()</a:t>
            </a:r>
          </a:p>
          <a:p>
            <a:pPr marL="11398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02296" y="5729335"/>
            <a:ext cx="9607826" cy="762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4: Đóng đối tượng PreparedStatement sau khi kết thúc</a:t>
            </a:r>
          </a:p>
          <a:p>
            <a:pPr marL="1139825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ptmt.close</a:t>
            </a:r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/>
          <p:cNvCxnSpPr>
            <a:stCxn id="8" idx="1"/>
            <a:endCxn id="9" idx="1"/>
          </p:cNvCxnSpPr>
          <p:nvPr/>
        </p:nvCxnSpPr>
        <p:spPr>
          <a:xfrm rot="10800000" flipV="1">
            <a:off x="1802296" y="1824338"/>
            <a:ext cx="12700" cy="13704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10" idx="1"/>
          </p:cNvCxnSpPr>
          <p:nvPr/>
        </p:nvCxnSpPr>
        <p:spPr>
          <a:xfrm rot="5400000">
            <a:off x="3711150" y="1848069"/>
            <a:ext cx="986207" cy="4803913"/>
          </a:xfrm>
          <a:prstGeom prst="bentConnector4">
            <a:avLst>
              <a:gd name="adj1" fmla="val 20379"/>
              <a:gd name="adj2" fmla="val 10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11" idx="1"/>
          </p:cNvCxnSpPr>
          <p:nvPr/>
        </p:nvCxnSpPr>
        <p:spPr>
          <a:xfrm rot="5400000">
            <a:off x="3812738" y="3316932"/>
            <a:ext cx="783030" cy="4803913"/>
          </a:xfrm>
          <a:prstGeom prst="bentConnector4">
            <a:avLst>
              <a:gd name="adj1" fmla="val 25667"/>
              <a:gd name="adj2" fmla="val 10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147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57</cp:revision>
  <dcterms:created xsi:type="dcterms:W3CDTF">2016-09-14T08:12:30Z</dcterms:created>
  <dcterms:modified xsi:type="dcterms:W3CDTF">2016-09-14T21:00:48Z</dcterms:modified>
</cp:coreProperties>
</file>