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2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DB14-0D90-4C87-937B-3C5F4B5ADBC3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51722" y="1588554"/>
            <a:ext cx="10378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14: HƯỚNG DẪN EXPORT VÀ IMPORT DATABASE TRONG MYSQL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8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EXPORT DATABASE TRONG MYSQL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8" y="1805229"/>
            <a:ext cx="3052281" cy="44763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69" y="1805228"/>
            <a:ext cx="5850835" cy="28992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9528313" y="276970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 database </a:t>
            </a:r>
          </a:p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 export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2" idx="3"/>
          </p:cNvCxnSpPr>
          <p:nvPr/>
        </p:nvCxnSpPr>
        <p:spPr>
          <a:xfrm flipV="1">
            <a:off x="4757529" y="3254876"/>
            <a:ext cx="1305340" cy="78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597426" y="6414051"/>
            <a:ext cx="1139687" cy="4159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 1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88626" y="4932852"/>
            <a:ext cx="1139687" cy="4159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 2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EXPORT DATABASE TRONG MYSQL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12" y="2155319"/>
            <a:ext cx="10301221" cy="2893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Rounded Rectangle 8"/>
          <p:cNvSpPr/>
          <p:nvPr/>
        </p:nvSpPr>
        <p:spPr>
          <a:xfrm>
            <a:off x="6062869" y="5275131"/>
            <a:ext cx="1139687" cy="4159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 3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IMPORT DATABASE TRONG MYSQL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36" y="1708183"/>
            <a:ext cx="4854577" cy="44798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ounded Rectangle 5"/>
          <p:cNvSpPr/>
          <p:nvPr/>
        </p:nvSpPr>
        <p:spPr>
          <a:xfrm>
            <a:off x="6062869" y="6348557"/>
            <a:ext cx="1139687" cy="4159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2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IMPORT DATABASE TRONG MYSQL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9" y="1296553"/>
            <a:ext cx="9983168" cy="49187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Rounded Rectangle 6"/>
          <p:cNvSpPr/>
          <p:nvPr/>
        </p:nvSpPr>
        <p:spPr>
          <a:xfrm>
            <a:off x="6062869" y="6352683"/>
            <a:ext cx="1139687" cy="4159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920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48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56</cp:revision>
  <dcterms:created xsi:type="dcterms:W3CDTF">2016-09-14T16:36:38Z</dcterms:created>
  <dcterms:modified xsi:type="dcterms:W3CDTF">2016-09-15T08:30:34Z</dcterms:modified>
</cp:coreProperties>
</file>