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7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0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6157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8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6220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07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68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6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2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4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6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2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5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9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8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EDB14-0D90-4C87-937B-3C5F4B5ADBC3}" type="datetimeFigureOut">
              <a:rPr lang="en-US" smtClean="0"/>
              <a:t>20/9/2016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1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98" y="260291"/>
            <a:ext cx="1817687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708" y="3429307"/>
            <a:ext cx="23288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21" y="3376300"/>
            <a:ext cx="19224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4553" y="5747542"/>
            <a:ext cx="4687888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Người hướng dẫn:  Trương Tùng Lâm</a:t>
            </a:r>
          </a:p>
          <a:p>
            <a:pPr marL="14319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Java Web Developer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612580" y="1692700"/>
            <a:ext cx="98198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17: HƯỚNG DẪN PHÂN TRANG PHÍA SERVER – SIDE TRONG </a:t>
            </a:r>
          </a:p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JSP - SERVLET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38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81878"/>
            <a:ext cx="10486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GIAO DIỆN PHÂN TRANG THEO BOOTSTRAP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17282" y="1855306"/>
            <a:ext cx="10062683" cy="3458816"/>
          </a:xfrm>
        </p:spPr>
        <p:txBody>
          <a:bodyPr>
            <a:norm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Giới thiệu khái niệm boostrap</a:t>
            </a:r>
          </a:p>
          <a:p>
            <a:pPr marL="688975"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Bootstrap: công cụ hỗ trợ tạo website responsive</a:t>
            </a:r>
          </a:p>
          <a:p>
            <a:pPr marL="688975"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Download bộ boostrap.</a:t>
            </a:r>
          </a:p>
          <a:p>
            <a:pPr marL="688975"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Download jquery	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Vào google: bootstrap paging để lấy mẫu thiết kế trang paging với boostrap</a:t>
            </a:r>
          </a:p>
          <a:p>
            <a:pPr marL="0" indent="0">
              <a:buNone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Thiết kế giao diện phân trang với bootstrap</a:t>
            </a:r>
          </a:p>
        </p:txBody>
      </p:sp>
    </p:spTree>
    <p:extLst>
      <p:ext uri="{BB962C8B-B14F-4D97-AF65-F5344CB8AC3E}">
        <p14:creationId xmlns:p14="http://schemas.microsoft.com/office/powerpoint/2010/main" val="62678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81878"/>
            <a:ext cx="10486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 TƯỞNG PHÂN TRANG 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07" y="1521839"/>
            <a:ext cx="2298745" cy="47184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971" y="1521839"/>
            <a:ext cx="2896004" cy="47184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794" y="1533282"/>
            <a:ext cx="2848373" cy="47184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230" y="1521839"/>
            <a:ext cx="2540014" cy="2191056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2" idx="3"/>
            <a:endCxn id="3" idx="1"/>
          </p:cNvCxnSpPr>
          <p:nvPr/>
        </p:nvCxnSpPr>
        <p:spPr>
          <a:xfrm>
            <a:off x="2948152" y="3881078"/>
            <a:ext cx="319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6" idx="1"/>
          </p:cNvCxnSpPr>
          <p:nvPr/>
        </p:nvCxnSpPr>
        <p:spPr>
          <a:xfrm>
            <a:off x="6163975" y="3881078"/>
            <a:ext cx="319819" cy="11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 flipV="1">
            <a:off x="9332167" y="2617367"/>
            <a:ext cx="280063" cy="127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14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81878"/>
            <a:ext cx="10486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 TƯỞNG PHÂN TRANG 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249" y="1296552"/>
            <a:ext cx="10022925" cy="15229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249" y="3176057"/>
            <a:ext cx="5066612" cy="34163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142921" y="3176057"/>
            <a:ext cx="45852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 số thứ tự của cột đầu tiên lấy ra trong 1 trang là: start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 thứ tự trang: pageid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 cột cần hiển thị trên 1 trang: count</a:t>
            </a:r>
            <a:endParaRPr 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 thức tính offset:</a:t>
            </a:r>
          </a:p>
          <a:p>
            <a:pPr marL="292100"/>
            <a:r>
              <a:rPr lang="en-US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pageid(1) = 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pageid</a:t>
            </a:r>
            <a:endParaRPr 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2100"/>
            <a:r>
              <a:rPr lang="en-US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pageid(2) = pageid(1)-1</a:t>
            </a:r>
          </a:p>
          <a:p>
            <a:pPr marL="292100"/>
            <a:r>
              <a:rPr lang="en-US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pageid(3) = pageid(2)* total + 1</a:t>
            </a:r>
          </a:p>
          <a:p>
            <a:pPr marL="292100"/>
            <a:endParaRPr 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2100"/>
            <a:r>
              <a:rPr lang="en-US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= pageid(3) </a:t>
            </a:r>
          </a:p>
          <a:p>
            <a:pPr marL="292100"/>
            <a:r>
              <a:rPr lang="en-US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offset = 14</a:t>
            </a:r>
          </a:p>
          <a:p>
            <a:pPr marL="292100"/>
            <a:r>
              <a:rPr lang="en-US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offset = start -1 </a:t>
            </a:r>
          </a:p>
        </p:txBody>
      </p:sp>
    </p:spTree>
    <p:extLst>
      <p:ext uri="{BB962C8B-B14F-4D97-AF65-F5344CB8AC3E}">
        <p14:creationId xmlns:p14="http://schemas.microsoft.com/office/powerpoint/2010/main" val="334739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822</TotalTime>
  <Words>125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Century Gothic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141</cp:revision>
  <dcterms:created xsi:type="dcterms:W3CDTF">2016-09-14T16:36:38Z</dcterms:created>
  <dcterms:modified xsi:type="dcterms:W3CDTF">2016-09-20T16:48:08Z</dcterms:modified>
</cp:coreProperties>
</file>