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15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22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4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DB14-0D90-4C87-937B-3C5F4B5ADBC3}" type="datetimeFigureOut">
              <a:rPr lang="en-US" smtClean="0"/>
              <a:t>23/9/2016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465E1-6CCB-4280-BFF8-44F85A64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12580" y="1692700"/>
            <a:ext cx="98198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18: UPLOAD SINGLE FILE TRONG JSP SERVLET SỬ DỤNG THƯ VIỆN APACHE COMMON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CƠ CHẾ UPLOAD FILE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71" y="1181988"/>
            <a:ext cx="8214422" cy="55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CƠ CHẾ UPLOAD FILE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08241" y="1444486"/>
            <a:ext cx="6917635" cy="20010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Trong java, để có thể upload file từ 1 vị trí này sang 1 vị trí  mong muốn thì chúng ta sử dụng thư viện có tên là: Apache common, mà đã là thư viện thì sẽ có các tài liệu hướng dẫn kèm theo.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Google: apache common upload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79" y="3708064"/>
            <a:ext cx="2796161" cy="29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563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897</TotalTime>
  <Words>85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162</cp:revision>
  <dcterms:created xsi:type="dcterms:W3CDTF">2016-09-14T16:36:38Z</dcterms:created>
  <dcterms:modified xsi:type="dcterms:W3CDTF">2016-09-23T05:00:01Z</dcterms:modified>
</cp:coreProperties>
</file>