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2580" y="1692700"/>
            <a:ext cx="102216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UPLOAD MULTIPLE FILE TRONG JSP – SERVLET SỬ DỤNG THƯ VIỆN APACHE COMMON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SƠ QUA CƠ CHẾ UPLOAD MULTIPLE FILE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798" y="4611756"/>
            <a:ext cx="5420139" cy="15902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Arial" panose="020B0604020202020204" pitchFamily="34" charset="0"/>
                <a:cs typeface="Arial" panose="020B0604020202020204" pitchFamily="34" charset="0"/>
              </a:rPr>
              <a:t>DEMO QUA FACEBOOK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52799" y="1869828"/>
            <a:ext cx="5420139" cy="15902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Arial" panose="020B0604020202020204" pitchFamily="34" charset="0"/>
                <a:cs typeface="Arial" panose="020B0604020202020204" pitchFamily="34" charset="0"/>
              </a:rPr>
              <a:t>DEMO LẠI BÀI 18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3966" y="3789305"/>
            <a:ext cx="70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HƯỚNG DẪN UPLOAD MULTIPLE FILE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0678" y="2226365"/>
            <a:ext cx="8083825" cy="31142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GOOGLE: jquery upload multiple files mvc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jsp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</a:p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Sử dụng jquey để tạo chức năng upload nhiều file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6345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1125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228</cp:revision>
  <dcterms:created xsi:type="dcterms:W3CDTF">2016-09-14T16:36:38Z</dcterms:created>
  <dcterms:modified xsi:type="dcterms:W3CDTF">2016-09-23T13:32:04Z</dcterms:modified>
</cp:coreProperties>
</file>