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7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0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15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8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220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7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8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4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2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5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9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8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1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12580" y="1692700"/>
            <a:ext cx="98198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20: THÊM DỮ LIỆU TỪ FILE EXCEL VÀO MYSQL TRONG JSP – SERVLET SỬ DỤNG THƯ VIỆN APACHE POI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067339" y="1948071"/>
            <a:ext cx="4068418" cy="4625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50557"/>
              </p:ext>
            </p:extLst>
          </p:nvPr>
        </p:nvGraphicFramePr>
        <p:xfrm>
          <a:off x="2281581" y="2710512"/>
          <a:ext cx="363993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3311"/>
                <a:gridCol w="1213311"/>
                <a:gridCol w="12133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Tung lam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123456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admin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456789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79084"/>
              </p:ext>
            </p:extLst>
          </p:nvPr>
        </p:nvGraphicFramePr>
        <p:xfrm>
          <a:off x="2281581" y="5380825"/>
          <a:ext cx="36399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3311"/>
                <a:gridCol w="1213311"/>
                <a:gridCol w="1213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Sheet1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Sheet2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Sheet3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7573617" y="1934819"/>
            <a:ext cx="4068418" cy="16167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74418"/>
              </p:ext>
            </p:extLst>
          </p:nvPr>
        </p:nvGraphicFramePr>
        <p:xfrm>
          <a:off x="8046278" y="2398646"/>
          <a:ext cx="3123096" cy="792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617"/>
                <a:gridCol w="1112447"/>
                <a:gridCol w="1041032"/>
              </a:tblGrid>
              <a:tr h="421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12435" y="1525731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File excel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9774" y="1525731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034749" y="5605672"/>
            <a:ext cx="3591338" cy="108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28870" y="2902227"/>
            <a:ext cx="1497495" cy="66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64904" y="1525731"/>
            <a:ext cx="569845" cy="136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749826" y="2557672"/>
            <a:ext cx="5440017" cy="371059"/>
          </a:xfrm>
          <a:prstGeom prst="bentConnector3">
            <a:avLst>
              <a:gd name="adj1" fmla="val -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4081672" y="2425150"/>
            <a:ext cx="5440017" cy="371059"/>
          </a:xfrm>
          <a:prstGeom prst="bentConnector3">
            <a:avLst>
              <a:gd name="adj1" fmla="val -183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440019" y="2610679"/>
            <a:ext cx="5519530" cy="245166"/>
          </a:xfrm>
          <a:prstGeom prst="bentConnector3">
            <a:avLst>
              <a:gd name="adj1" fmla="val 771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CƠ CHẾ ĐỌC DỮ LIỆU TỪ FILE EXCEL VÀO MYSQL 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HƯỚNG DẪN THÊM DỮ LIỆU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5249" y="1510748"/>
            <a:ext cx="98331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Google: apache poi để vào website chính cung cấp thư viện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Vào trang web, search từ khóa </a:t>
            </a: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“Text Extraction”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để biết cách truyền file excel vào đối tượng POI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Trỏ vào sheet excel cần lấy dữ liệu: search từ khóa </a:t>
            </a: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and Rewriting </a:t>
            </a: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Workbooks”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Trỏ vào từng hàng để lấy dữ liệu ra: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indent="-285750">
              <a:buFont typeface="Wingdings" panose="05000000000000000000" pitchFamily="2" charset="2"/>
              <a:buChar char="q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Chạy vòng lặp (chú ý: tổng số hàng trong bảng được tính bằng hàm getLastRowNum)</a:t>
            </a:r>
          </a:p>
          <a:p>
            <a:pPr marL="631825" indent="-285750">
              <a:buFont typeface="Wingdings" panose="05000000000000000000" pitchFamily="2" charset="2"/>
              <a:buChar char="q"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indent="-285750">
              <a:buFont typeface="Wingdings" panose="05000000000000000000" pitchFamily="2" charset="2"/>
              <a:buChar char="q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Trỏ vào từng cột trong hang lấy dữ liệu.</a:t>
            </a:r>
          </a:p>
          <a:p>
            <a:pPr marL="1027113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Nếu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dữ liệu kiểu int thì dung phương thức: getCell(i).getNumericCellValue()</a:t>
            </a:r>
          </a:p>
          <a:p>
            <a:pPr marL="1027113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Nếu dữ liệu kiểu String thì dung phương thức: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getCell(i).</a:t>
            </a:r>
            <a:r>
              <a:rPr lang="en-US"/>
              <a:t>s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getStringCellValue()</a:t>
            </a:r>
          </a:p>
          <a:p>
            <a:pPr marL="741363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indent="-285750">
              <a:buFont typeface="Wingdings" panose="05000000000000000000" pitchFamily="2" charset="2"/>
              <a:buChar char="q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sử dụng JDBC để them dữ liệu vao Mysql</a:t>
            </a:r>
          </a:p>
        </p:txBody>
      </p:sp>
    </p:spTree>
    <p:extLst>
      <p:ext uri="{BB962C8B-B14F-4D97-AF65-F5344CB8AC3E}">
        <p14:creationId xmlns:p14="http://schemas.microsoft.com/office/powerpoint/2010/main" val="18480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1104</TotalTime>
  <Words>182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207</cp:revision>
  <dcterms:created xsi:type="dcterms:W3CDTF">2016-09-14T16:36:38Z</dcterms:created>
  <dcterms:modified xsi:type="dcterms:W3CDTF">2016-09-23T10:43:44Z</dcterms:modified>
</cp:coreProperties>
</file>