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15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2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DB14-0D90-4C87-937B-3C5F4B5ADBC3}" type="datetimeFigureOut">
              <a:rPr lang="en-US" smtClean="0"/>
              <a:t>24/9/2016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12580" y="1692700"/>
            <a:ext cx="9819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21: THÊM DỮ LIỆU TIẾNG VIỆT VÀO MYSQL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KHÔNG THÊM DỮ LIỆU TIẾNG VIỆT ĐƯỢC TRONG MYSQL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42" y="1788628"/>
            <a:ext cx="7978638" cy="39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KHÔNG THÊM DỮ LIỆU TIẾNG VIỆT ĐƯỢC TRONG MYSQL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9" y="1990866"/>
            <a:ext cx="9798822" cy="37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510746"/>
            <a:ext cx="10102438" cy="4890053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Khi tạo cơ sở dữ liệu trong Mysql chú ý: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Khi tạo databse: collation (utf8- default collation)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Khi tạo table: collation (utf8 - utf8_swedish_ci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Trong project: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Thay đổi chuỗi URL : </a:t>
            </a:r>
          </a:p>
          <a:p>
            <a:pPr marL="62230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jdbc:mysql://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localhost:3306/examplebai12?useUnicode=true&amp;amp;characterEncoding=utf8;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Thêm đoạn code này trước khi nhận giá trị từ form:</a:t>
            </a:r>
          </a:p>
          <a:p>
            <a:pPr marL="62230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if (request.getCharacterEncoding() == null)</a:t>
            </a:r>
          </a:p>
          <a:p>
            <a:pPr marL="62230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request.setCharacterEncoding("UTF-8");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285750"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 indent="-285750"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821634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CÁCH KHẮC PHỤC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1179</TotalTime>
  <Words>108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247</cp:revision>
  <dcterms:created xsi:type="dcterms:W3CDTF">2016-09-14T16:36:38Z</dcterms:created>
  <dcterms:modified xsi:type="dcterms:W3CDTF">2016-09-23T21:33:45Z</dcterms:modified>
</cp:coreProperties>
</file>