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2" r:id="rId4"/>
    <p:sldId id="263" r:id="rId5"/>
    <p:sldId id="264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2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53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71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21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99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5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8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5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6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28/9/2016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28/9/2016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6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28/9/2016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2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28/9/2016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9EA3D-D2F5-45C1-8E94-A4F0D4458DB5}" type="datetimeFigureOut">
              <a:rPr lang="en-US" smtClean="0"/>
              <a:t>28/9/2016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92024" y="1692700"/>
            <a:ext cx="7544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22: ÔN TẬP LẠI 1 SỐ KIẾN THỨC JAVASCRIPT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 PHÁP 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BIẾN TRONG 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24518" y="3858624"/>
            <a:ext cx="2946265" cy="384313"/>
          </a:xfrm>
        </p:spPr>
        <p:txBody>
          <a:bodyPr>
            <a:normAutofit fontScale="925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Cú phái khai báo biến: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824518" y="1895665"/>
            <a:ext cx="6617117" cy="16073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&lt;script&gt;</a:t>
            </a:r>
          </a:p>
          <a:p>
            <a:pPr marL="396875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Javascript code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&lt;/script&gt;</a:t>
            </a:r>
          </a:p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 thông báo: alert(“Hello Myclass.vn”)</a:t>
            </a:r>
          </a:p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trong html: document.write(“Hello Myclass.vn”)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24519" y="4492487"/>
            <a:ext cx="3940178" cy="13782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52388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&lt;script&gt;</a:t>
            </a:r>
          </a:p>
          <a:p>
            <a:pPr marL="52388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&lt;tên biến&gt; = &lt;giá trị biến&gt;</a:t>
            </a:r>
          </a:p>
          <a:p>
            <a:pPr marL="52388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&lt;/script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52388">
              <a:buNone/>
            </a:pP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 trong javascript không có kiểu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64883" y="1305944"/>
            <a:ext cx="10234960" cy="384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Cú pháp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526696" y="3849704"/>
            <a:ext cx="4861203" cy="3843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Ví dụ khai báo 1 vài kiểu trong Javascript</a:t>
            </a:r>
          </a:p>
          <a:p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19461" y="4443660"/>
            <a:ext cx="5280992" cy="17360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4488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= “jsp/servlet tại myclass.vn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”;</a:t>
            </a:r>
          </a:p>
          <a:p>
            <a:pPr marL="344488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4488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= 123456; 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4488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4488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= true;</a:t>
            </a:r>
          </a:p>
        </p:txBody>
      </p:sp>
    </p:spTree>
    <p:extLst>
      <p:ext uri="{BB962C8B-B14F-4D97-AF65-F5344CB8AC3E}">
        <p14:creationId xmlns:p14="http://schemas.microsoft.com/office/powerpoint/2010/main" val="153380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TOÁN TỬ TRONG JAVASCRIPT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49" y="1558491"/>
            <a:ext cx="4571429" cy="1885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861" y="1558491"/>
            <a:ext cx="4761905" cy="25809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48" y="3820708"/>
            <a:ext cx="4571429" cy="255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ĐIỀU KIỆN – VÒNG LẶP TRONG JAVASCRIPT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05249" y="1502849"/>
            <a:ext cx="3794403" cy="516835"/>
          </a:xfrm>
        </p:spPr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Cú pháp câu lệnh if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15547" y="2125701"/>
            <a:ext cx="3684105" cy="13596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f (điêu kiện)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lệnh thực thi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760397" y="3768970"/>
            <a:ext cx="3794403" cy="516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Cú pháp câu lệnh if - else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15545" y="4285806"/>
            <a:ext cx="3684105" cy="24462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92100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f (điêu kiện)</a:t>
            </a:r>
          </a:p>
          <a:p>
            <a:pPr marL="292100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92100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lệnh thực thi</a:t>
            </a:r>
          </a:p>
          <a:p>
            <a:pPr marL="292100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92100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pPr marL="292100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92100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lệnh thực thi</a:t>
            </a:r>
          </a:p>
          <a:p>
            <a:pPr marL="292100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23722" y="2091299"/>
            <a:ext cx="6135756" cy="13940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for (initialization; test condition; iteration statement)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Statement(s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923722" y="1502848"/>
            <a:ext cx="3794403" cy="516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Cú pháp vòng lặp for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923721" y="3840584"/>
            <a:ext cx="3794403" cy="516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Cú pháp vòng lặp while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923721" y="4285805"/>
            <a:ext cx="6135756" cy="12933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hile (điều kiện)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lệnh thực thi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603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249" y="1497497"/>
            <a:ext cx="8915400" cy="516835"/>
          </a:xfrm>
        </p:spPr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Phương thức getElementById()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HIỂU ĐỐI TƯỢNG DOM (DOCUMENT OBJECT MODEL)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05249" y="3558210"/>
            <a:ext cx="8915400" cy="516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Phương thức innerHTML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05249" y="2027585"/>
            <a:ext cx="7862820" cy="11794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Trả về giá trị của phần tử được đánh 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 pháp: document.getElementById(“id được gán”).value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Phương thức này tương đương: </a:t>
            </a:r>
          </a:p>
          <a:p>
            <a:pPr marL="292100"/>
            <a:r>
              <a:rPr lang="en-US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document.&lt;tên form&gt;.&lt;tên phần từ cần lấy giá trị&gt;.value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05248" y="4075043"/>
            <a:ext cx="7862821" cy="25510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Thay đổi giá trị được lấy bởi phương thức getElementById bằng 1 giá trị khác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 pháp: </a:t>
            </a:r>
          </a:p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document.getElementById(“tên id”).innerHTML = “giá trị khác”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</a:p>
          <a:p>
            <a:r>
              <a:rPr 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&lt;p id=“demo” &gt;Hello World&lt;/p&gt;</a:t>
            </a:r>
          </a:p>
          <a:p>
            <a:pPr marL="292100"/>
            <a:r>
              <a:rPr lang="en-US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World -&gt; Hello Myclass.vn</a:t>
            </a:r>
          </a:p>
          <a:p>
            <a:pPr marL="292100"/>
            <a:r>
              <a:rPr lang="en-US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document.getElementById(“demo”).innerHTML = “Hello Myclass.vn”</a:t>
            </a:r>
          </a:p>
        </p:txBody>
      </p:sp>
    </p:spTree>
    <p:extLst>
      <p:ext uri="{BB962C8B-B14F-4D97-AF65-F5344CB8AC3E}">
        <p14:creationId xmlns:p14="http://schemas.microsoft.com/office/powerpoint/2010/main" val="325113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249" y="4132384"/>
            <a:ext cx="8915400" cy="821635"/>
          </a:xfrm>
        </p:spPr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Gọi hàm từ form sử dụng sự kiện onsubmit </a:t>
            </a:r>
          </a:p>
          <a:p>
            <a:pPr marL="344488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Hàm javascript được thực thi đồng thời khi form thực thi 1 sự kiện nào đó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 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EVENT TRONG JAVASCRIPT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05249" y="5169882"/>
            <a:ext cx="7345986" cy="13899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gọi hàm: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&lt;form action = “Hienthi” method = “POST” onsubmit = “tên hàm”&gt;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&lt;input type = “text” name = “name” /&gt;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&lt;input type = “submit” value =“Goiham” /&gt;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&lt;/form&gt;		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05249" y="1234997"/>
            <a:ext cx="10234960" cy="384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Hàm trong javascript và gọi hàm từ form sử dụng sự kiện onclick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05249" y="1691692"/>
            <a:ext cx="3251064" cy="22248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khởi tạo hàm: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&lt;script&gt;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function &lt;tên hàm&gt;()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{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javascript code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      }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&lt;/script&gt;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75582" y="1691692"/>
            <a:ext cx="6983896" cy="13899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gọi hàm: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&lt;form&gt;</a:t>
            </a:r>
          </a:p>
          <a:p>
            <a:pPr marL="225425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&lt;input type = “button” value=“Goiham”onclick=“&lt;tên hàm&gt;()”/&gt;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&lt;/form&gt;		</a:t>
            </a:r>
          </a:p>
        </p:txBody>
      </p:sp>
    </p:spTree>
    <p:extLst>
      <p:ext uri="{BB962C8B-B14F-4D97-AF65-F5344CB8AC3E}">
        <p14:creationId xmlns:p14="http://schemas.microsoft.com/office/powerpoint/2010/main" val="31363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417</TotalTime>
  <Words>406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232</cp:revision>
  <dcterms:created xsi:type="dcterms:W3CDTF">2016-09-18T17:47:46Z</dcterms:created>
  <dcterms:modified xsi:type="dcterms:W3CDTF">2016-09-28T18:35:45Z</dcterms:modified>
</cp:coreProperties>
</file>