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53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1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213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9EA3D-D2F5-45C1-8E94-A4F0D4458DB5}" type="datetimeFigureOut">
              <a:rPr lang="en-US" smtClean="0"/>
              <a:t>30/9/2016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B2A4FC-B81C-4A38-889E-82368E334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08" y="3429307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376300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44553" y="5747542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7936" y="1692700"/>
            <a:ext cx="109769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42: GIỚI THIỆU VỀ CÔNG NGHỆ AJAX – BẤT ĐỒNG BỘ TRONG AJAX</a:t>
            </a:r>
          </a:p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CÁCH THỨC HOẠT ĐỘNG AJAX 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– CÁCH THỨC HOẠT ĐỘNG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 </a:t>
            </a: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64883" y="1345700"/>
            <a:ext cx="10234960" cy="114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Ajax 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Asynchronous JavaScript and XML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): là 1 công nghệ giúp gửi và nhận dữ liệu 1 cách bất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đồng bộ có nghĩa là chúng ta không cần load lại trang web khi sử lý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Ajax bao gồm các công nghệ liên quan: Javascript, XMLHttpRequest, DOM, XML or JSON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83" y="3169905"/>
            <a:ext cx="9989795" cy="3429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4883" y="2491410"/>
            <a:ext cx="68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</a:t>
            </a:r>
            <a:r>
              <a:rPr lang="en-US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 </a:t>
            </a:r>
            <a:r>
              <a:rPr 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</a:t>
            </a:r>
            <a:r>
              <a:rPr lang="en-US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(SYNCHRONOUS</a:t>
            </a:r>
            <a:r>
              <a:rPr 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3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497494"/>
            <a:ext cx="9881083" cy="450575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BẤT ĐỒNG BỘ (</a:t>
            </a:r>
            <a:r>
              <a:rPr lang="en-US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878" y="53008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81878"/>
            <a:ext cx="10354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– CÁCH THỨC HOẠT ĐỘNG CỦA AJAX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48" y="2263574"/>
            <a:ext cx="10168700" cy="42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519</TotalTime>
  <Words>115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274</cp:revision>
  <dcterms:created xsi:type="dcterms:W3CDTF">2016-09-18T17:47:46Z</dcterms:created>
  <dcterms:modified xsi:type="dcterms:W3CDTF">2016-09-30T03:24:58Z</dcterms:modified>
</cp:coreProperties>
</file>