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73434" y="1692700"/>
            <a:ext cx="7942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44: TẠO CHỨC NĂNG COMMENT SỬ DỤNG AJAX</a:t>
            </a: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20641" y="768625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KIẾN THỨC CẦN ÔN TẬP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08460" y="1855614"/>
            <a:ext cx="10126802" cy="4439169"/>
          </a:xfrm>
        </p:spPr>
        <p:txBody>
          <a:bodyPr>
            <a:noAutofit/>
          </a:bodyPr>
          <a:lstStyle/>
          <a:p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 tập lại 2 đối tượng PreparedStatement và ResultSet trong JDBC</a:t>
            </a:r>
          </a:p>
          <a:p>
            <a:pPr marL="0" indent="0">
              <a:buNone/>
            </a:pPr>
            <a:endParaRPr lang="en-US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 tâp lại cách thêm dữ liệu và hiển thị dữ liệu sử dụng JDBC</a:t>
            </a:r>
          </a:p>
          <a:p>
            <a:endParaRPr lang="en-US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 tập lại đối tượng XMLHttpRequest</a:t>
            </a:r>
          </a:p>
        </p:txBody>
      </p:sp>
    </p:spTree>
    <p:extLst>
      <p:ext uri="{BB962C8B-B14F-4D97-AF65-F5344CB8AC3E}">
        <p14:creationId xmlns:p14="http://schemas.microsoft.com/office/powerpoint/2010/main" val="1533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20641" y="768625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TẢ CƠ CHẾ COMMENT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04730" y="2199861"/>
            <a:ext cx="4412974" cy="3670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Comment.jsp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3512" y="2425146"/>
            <a:ext cx="4015409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3513" y="3180519"/>
            <a:ext cx="4015409" cy="3313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1426" y="3670852"/>
            <a:ext cx="1497495" cy="397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3511" y="4452730"/>
            <a:ext cx="4015409" cy="861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Hiển thị comment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911548" y="1683024"/>
            <a:ext cx="2994991" cy="13517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52590" y="5314121"/>
            <a:ext cx="2994991" cy="9939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Displaycomment.jsp</a:t>
            </a:r>
            <a:endParaRPr lang="en-US"/>
          </a:p>
        </p:txBody>
      </p:sp>
      <p:cxnSp>
        <p:nvCxnSpPr>
          <p:cNvPr id="17" name="Straight Arrow Connector 16"/>
          <p:cNvCxnSpPr>
            <a:endCxn id="11" idx="2"/>
          </p:cNvCxnSpPr>
          <p:nvPr/>
        </p:nvCxnSpPr>
        <p:spPr>
          <a:xfrm flipV="1">
            <a:off x="5618920" y="2358885"/>
            <a:ext cx="2292628" cy="35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5"/>
          </p:cNvCxnSpPr>
          <p:nvPr/>
        </p:nvCxnSpPr>
        <p:spPr>
          <a:xfrm flipH="1">
            <a:off x="9833110" y="2836791"/>
            <a:ext cx="634823" cy="89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3"/>
          </p:cNvCxnSpPr>
          <p:nvPr/>
        </p:nvCxnSpPr>
        <p:spPr>
          <a:xfrm flipH="1" flipV="1">
            <a:off x="8350154" y="2836791"/>
            <a:ext cx="661326" cy="103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3"/>
          </p:cNvCxnSpPr>
          <p:nvPr/>
        </p:nvCxnSpPr>
        <p:spPr>
          <a:xfrm flipH="1">
            <a:off x="5618920" y="2584174"/>
            <a:ext cx="2333670" cy="229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952590" y="3743738"/>
            <a:ext cx="2953949" cy="7189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710</TotalTime>
  <Words>70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435</cp:revision>
  <dcterms:created xsi:type="dcterms:W3CDTF">2016-09-18T17:47:46Z</dcterms:created>
  <dcterms:modified xsi:type="dcterms:W3CDTF">2016-10-01T16:48:58Z</dcterms:modified>
</cp:coreProperties>
</file>