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53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21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73434" y="1692700"/>
            <a:ext cx="79422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45: TẠO CHỨC NĂNG TÌM KIẾM SỬ DỤNG AJAX</a:t>
            </a:r>
          </a:p>
        </p:txBody>
      </p:sp>
    </p:spTree>
    <p:extLst>
      <p:ext uri="{BB962C8B-B14F-4D97-AF65-F5344CB8AC3E}">
        <p14:creationId xmlns:p14="http://schemas.microsoft.com/office/powerpoint/2010/main" val="9723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708460" y="728869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HIỀU PHƯƠNG THỨC ISBEFOREFIRST TRONG RESULTSET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65" y="2596408"/>
            <a:ext cx="8723809" cy="36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65" y="1529360"/>
            <a:ext cx="8723809" cy="49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8460" y="728869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ÔN TẬP MỆNH ĐỀ LIKE TRONG SQL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20641" y="1391787"/>
            <a:ext cx="2506802" cy="413053"/>
          </a:xfrm>
        </p:spPr>
        <p:txBody>
          <a:bodyPr>
            <a:no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 pháp</a:t>
            </a:r>
            <a:endParaRPr lang="en-US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40" y="1804840"/>
            <a:ext cx="9371429" cy="5695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878" y="2610679"/>
            <a:ext cx="5771429" cy="4011218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720641" y="2610679"/>
            <a:ext cx="2506802" cy="413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số mệnh đề like</a:t>
            </a:r>
            <a:endParaRPr lang="en-US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919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722</TotalTime>
  <Words>39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435</cp:revision>
  <dcterms:created xsi:type="dcterms:W3CDTF">2016-09-18T17:47:46Z</dcterms:created>
  <dcterms:modified xsi:type="dcterms:W3CDTF">2016-09-30T02:49:08Z</dcterms:modified>
</cp:coreProperties>
</file>