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03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22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7537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71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02136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38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899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55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489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355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62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9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26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27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29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86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9EA3D-D2F5-45C1-8E94-A4F0D4458DB5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05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898" y="260291"/>
            <a:ext cx="1817687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708" y="3429307"/>
            <a:ext cx="2328862" cy="181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521" y="3376300"/>
            <a:ext cx="1922462" cy="181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744553" y="5747542"/>
            <a:ext cx="4687888" cy="646112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Người hướng dẫn:  Trương Tùng Lâm</a:t>
            </a:r>
          </a:p>
          <a:p>
            <a:pPr marL="143192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Java Web Developer 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215015" y="1692700"/>
            <a:ext cx="1097698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 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46: VALIDATE DỮ LIỆU PHÍA CLIENT - SIDE TRONG JSP SERVLET SỮ DỤNG JAVASCRIPT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36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878" y="53008"/>
            <a:ext cx="1417983" cy="675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720641" y="768625"/>
            <a:ext cx="103542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 ONKEYUP TRONG JAVASCRIPT</a:t>
            </a:r>
            <a:endParaRPr lang="en-US" sz="200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720641" y="1391787"/>
            <a:ext cx="10126802" cy="1201918"/>
          </a:xfrm>
        </p:spPr>
        <p:txBody>
          <a:bodyPr>
            <a:no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Onkeyup: kiểm tra dữ liệu ngay khi user nhập dữ liệu vào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field</a:t>
            </a:r>
            <a:endParaRPr lang="en-US" b="1" smtClean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Cú pháp:</a:t>
            </a:r>
          </a:p>
          <a:p>
            <a:pPr marL="396875" indent="0">
              <a:buNone/>
            </a:pPr>
            <a:r>
              <a:rPr lang="en-US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</a:t>
            </a:r>
            <a:r>
              <a:rPr lang="en-US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en-US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en-US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onkeyup</a:t>
            </a:r>
            <a:r>
              <a:rPr 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en-US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myFunction()</a:t>
            </a:r>
            <a:r>
              <a:rPr 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797" y="3033571"/>
            <a:ext cx="6273402" cy="330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80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736</TotalTime>
  <Words>54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Century Gothic</vt:lpstr>
      <vt:lpstr>Times New Roman</vt:lpstr>
      <vt:lpstr>Wingdings 3</vt:lpstr>
      <vt:lpstr>Wisp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427</cp:revision>
  <dcterms:created xsi:type="dcterms:W3CDTF">2016-09-18T17:47:46Z</dcterms:created>
  <dcterms:modified xsi:type="dcterms:W3CDTF">2016-10-02T16:06:34Z</dcterms:modified>
</cp:coreProperties>
</file>