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5015" y="1692700"/>
            <a:ext cx="108577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47: HƯỚNG DẪN PHÂN TRANG TRONG JSP – SERVLET SỬ DỤNG JQUERY CÓ SẴN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8" y="1656522"/>
            <a:ext cx="10354230" cy="477078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Jquery có sẵn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phần mềm notepad++ để chỉnh giao diện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Load dữ liệu từ mysql và phân trang dữ liệu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Tạo database chứa dữ liệu cần phần trang, cụ thể phân trang câu hỏi của đề thi toeic</a:t>
            </a:r>
          </a:p>
          <a:p>
            <a:pPr marL="577850" indent="-285750"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cách import dữ liệu từ file excel để thêm dữ liệu vào database</a:t>
            </a:r>
          </a:p>
          <a:p>
            <a:pPr marL="577850" indent="-285750">
              <a:buFont typeface="Wingdings" panose="05000000000000000000" pitchFamily="2" charset="2"/>
              <a:buChar char="§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Tiến hành phân trang với Jquery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BƯỚC THỰC HIỆN 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6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866</TotalTime>
  <Words>91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468</cp:revision>
  <dcterms:created xsi:type="dcterms:W3CDTF">2016-09-18T17:47:46Z</dcterms:created>
  <dcterms:modified xsi:type="dcterms:W3CDTF">2016-10-02T18:27:28Z</dcterms:modified>
</cp:coreProperties>
</file>