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3484" y="1692700"/>
            <a:ext cx="7253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49: Thiết kế cơ sở dữ liệu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phù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hợp với hệ thống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HIỀU VỀ CÁC QUAN HỆ GIỮA CÁC ĐỐI TƯỢNG TRONG CSDL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64883" y="1345700"/>
            <a:ext cx="10234960" cy="73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Quan hệ giữa các đối tượng trong cơ sở dự liệu bao gồm các quan hệ sau: one to one, one to many, many to many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4" y="2080591"/>
            <a:ext cx="5223013" cy="44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64883" y="1345700"/>
            <a:ext cx="10234960" cy="73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Primary key (khóa chính): là 1 thuộc tính trong bảng, thuộc tính này có đặc điểm là không bao giờ được null và các giá trị cùa thuộc tính này không được phép trùng nhau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38" y="2244303"/>
            <a:ext cx="4588636" cy="44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64883" y="1345700"/>
            <a:ext cx="10234960" cy="109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Foreign key (khóa ngoại): là khóa dùng để kết nối 2 bảng có quan hệ với nhau như 2 bảng có quan hệ one to many, many to many.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Ví dụ khóa ngoại trong quan hệ one to many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4" y="2604253"/>
            <a:ext cx="5838859" cy="39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234997"/>
            <a:ext cx="8915400" cy="477078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Ví dụ foreign key trong quan hệ many to many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98" y="1765084"/>
            <a:ext cx="4834102" cy="49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</TotalTime>
  <Words>158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321</cp:revision>
  <dcterms:created xsi:type="dcterms:W3CDTF">2016-09-18T17:47:46Z</dcterms:created>
  <dcterms:modified xsi:type="dcterms:W3CDTF">2016-10-04T02:55:31Z</dcterms:modified>
</cp:coreProperties>
</file>