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4168" y="1588554"/>
            <a:ext cx="967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52: XÂY DỰNG CHỨC NĂNG ĐĂNG KÝ – ĐĂNG NHẬP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838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392</cp:revision>
  <dcterms:created xsi:type="dcterms:W3CDTF">2016-09-18T17:47:46Z</dcterms:created>
  <dcterms:modified xsi:type="dcterms:W3CDTF">2016-10-06T16:37:05Z</dcterms:modified>
</cp:coreProperties>
</file>