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8139" y="1548798"/>
            <a:ext cx="113438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53: XÂY DỰNG GIAO DIỆN TRANG QUẢN LÝ VÀ CHỨC NĂNG QUẢN LÝ PHẦN HƯỚNG DẪN HỌC NGỮ PHÁP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351722"/>
            <a:ext cx="10248212" cy="437321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Rất hữu ích khi chúng ta sử dụng để soạn thảo văn bản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Bootstrap Markdown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82" y="1958777"/>
            <a:ext cx="6975913" cy="45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1254</TotalTime>
  <Words>46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484</cp:revision>
  <dcterms:created xsi:type="dcterms:W3CDTF">2016-09-18T17:47:46Z</dcterms:created>
  <dcterms:modified xsi:type="dcterms:W3CDTF">2016-10-13T08:35:49Z</dcterms:modified>
</cp:coreProperties>
</file>