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2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53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71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213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3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99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5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8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5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6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6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2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8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9EA3D-D2F5-45C1-8E94-A4F0D4458DB5}" type="datetimeFigureOut">
              <a:rPr lang="en-US" smtClean="0"/>
              <a:t>14/10/2016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0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98" y="260291"/>
            <a:ext cx="1817687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708" y="3429307"/>
            <a:ext cx="23288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21" y="3376300"/>
            <a:ext cx="19224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4553" y="5747542"/>
            <a:ext cx="4687888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Người hướng dẫn:  Trương Tùng Lâm</a:t>
            </a:r>
          </a:p>
          <a:p>
            <a:pPr marL="14319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Java Web Developer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284654" y="1588554"/>
            <a:ext cx="113438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54: XÂY DỰNG CHỨC NĂNG HƯỚNG DẪN HỌC NGỮ PHÁP</a:t>
            </a:r>
          </a:p>
        </p:txBody>
      </p:sp>
    </p:spTree>
    <p:extLst>
      <p:ext uri="{BB962C8B-B14F-4D97-AF65-F5344CB8AC3E}">
        <p14:creationId xmlns:p14="http://schemas.microsoft.com/office/powerpoint/2010/main" val="97236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641" y="1417983"/>
            <a:ext cx="10206315" cy="795130"/>
          </a:xfrm>
        </p:spPr>
        <p:txBody>
          <a:bodyPr>
            <a:no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&lt;c:out&gt; là phương thức tương tự như Expression Tag (&lt;%=…%&gt;) trong Jsp dùng để in thông tin.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81878"/>
            <a:ext cx="103542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Tìm hiểu về &lt;c:out&gt; và &lt;c:set&gt; trong JSTL Core Tags</a:t>
            </a:r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40290" y="2355478"/>
            <a:ext cx="5557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&lt;c:out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"${‘JSP-SERVLET tại myclass.vn'}"</a:t>
            </a:r>
            <a:r>
              <a:rPr lang="en-US" b="1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20641" y="3119158"/>
            <a:ext cx="10206315" cy="995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&lt;c:set&gt; giúp tạo ra các biểu thức dùng để thiết lập kết quả trả về. Thay vì in kết quả ra trực tiếp như khi sử dụng EL (${}) thì &lt;c:set&gt; sẽ lưu trữ kết quả đó và xuất ra thông qua các phương thức &lt;c:out&gt;, EL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1840290" y="4509121"/>
            <a:ext cx="77277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&lt;c:set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“course"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"${Lập trình Jsp/Servlet tại Myclass.vn}"</a:t>
            </a:r>
            <a:r>
              <a:rPr lang="en-US" b="1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</a:p>
          <a:p>
            <a:pPr algn="just"/>
            <a:r>
              <a:rPr lang="en-US" b="1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&lt;c:out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"${</a:t>
            </a:r>
            <a:r>
              <a:rPr lang="en-US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  <a:r>
              <a:rPr lang="en-US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}"</a:t>
            </a:r>
            <a:r>
              <a:rPr lang="en-US" b="1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4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81878"/>
            <a:ext cx="103542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Tìm hiểu về hàm Replace, escapeXml trong JSTL Function</a:t>
            </a:r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249" y="1363848"/>
            <a:ext cx="8295238" cy="5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0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249" y="1507687"/>
            <a:ext cx="10102438" cy="901147"/>
          </a:xfrm>
        </p:spPr>
        <p:txBody>
          <a:bodyPr>
            <a:norm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Cách gọi phương thức JSTL Function trong Jsp:</a:t>
            </a:r>
          </a:p>
          <a:p>
            <a:pPr marL="344488" indent="0">
              <a:buNone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%@ taglib uri="http://java.sun.com/jsp/jstl/functions" prefix="fn" %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81878"/>
            <a:ext cx="103542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Tìm hiểu về hàm Replace, escapeXml trong JSTL Function</a:t>
            </a:r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05249" y="2436623"/>
            <a:ext cx="10102438" cy="479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fn:replace dung để thay thế 1 chuỗi này bằng 1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chuỗi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khác </a:t>
            </a:r>
          </a:p>
        </p:txBody>
      </p:sp>
      <p:sp>
        <p:nvSpPr>
          <p:cNvPr id="2" name="Rectangle 1"/>
          <p:cNvSpPr/>
          <p:nvPr/>
        </p:nvSpPr>
        <p:spPr>
          <a:xfrm>
            <a:off x="1720642" y="2980742"/>
            <a:ext cx="68424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&lt;c:set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“chuoi1"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“Học lập trình trực tuyến"</a:t>
            </a:r>
            <a:r>
              <a:rPr lang="en-US" b="1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</a:p>
          <a:p>
            <a:pPr algn="just"/>
            <a:r>
              <a:rPr lang="en-US" b="1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&lt;c:set</a:t>
            </a: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“chuoi2"</a:t>
            </a: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“Tại myclass.vn"</a:t>
            </a:r>
            <a:r>
              <a:rPr lang="en-US" b="1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</a:p>
          <a:p>
            <a:pPr algn="just"/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${fn:replace(chuoi1,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“Học",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“Study")}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</a:p>
          <a:p>
            <a:pPr algn="just"/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${</a:t>
            </a: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fn:replace(chuoi2,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“Tại",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“At")}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20642" y="4468791"/>
            <a:ext cx="10102438" cy="479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fn:escapeXml dùng để giữ nguyên những định dạng thẻ HTML trong 1 chuỗi bình thường</a:t>
            </a:r>
          </a:p>
        </p:txBody>
      </p:sp>
      <p:sp>
        <p:nvSpPr>
          <p:cNvPr id="9" name="Rectangle 8"/>
          <p:cNvSpPr/>
          <p:nvPr/>
        </p:nvSpPr>
        <p:spPr>
          <a:xfrm>
            <a:off x="1705249" y="5010858"/>
            <a:ext cx="79688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&lt;c:set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“chuoi"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“&lt;b&gt;Myclass.vn&lt;/b&gt;"</a:t>
            </a:r>
            <a:r>
              <a:rPr lang="en-US" b="1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05249" y="5584375"/>
            <a:ext cx="9390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b="1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p&gt;</a:t>
            </a: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 sử dụng escapeXml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: ${</a:t>
            </a: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fn:escapeXml(chuoi)}</a:t>
            </a:r>
            <a:r>
              <a:rPr lang="en-US" b="1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b="1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p&gt;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05249" y="6065030"/>
            <a:ext cx="5583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b="1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p&gt;</a:t>
            </a: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 không sử dụng escapeXml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: </a:t>
            </a: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${chuoi}</a:t>
            </a:r>
            <a:r>
              <a:rPr lang="en-US" b="1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b="1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p&gt;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31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1468</TotalTime>
  <Words>184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492</cp:revision>
  <dcterms:created xsi:type="dcterms:W3CDTF">2016-09-18T17:47:46Z</dcterms:created>
  <dcterms:modified xsi:type="dcterms:W3CDTF">2016-10-14T16:31:53Z</dcterms:modified>
</cp:coreProperties>
</file>