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18/10/2016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46243" y="1588554"/>
            <a:ext cx="63260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55: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XÂY DỰNG CHỨC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NĂNG TÌM KIẾM</a:t>
            </a: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703" y="2160103"/>
            <a:ext cx="10206315" cy="1378227"/>
          </a:xfrm>
        </p:spPr>
        <p:txBody>
          <a:bodyPr>
            <a:no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Ôn tập lại cách sử dụng Ajax trong Jsp-Servlet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Ôn tập lại demo tạo chức năng search sử dụng Ajax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kiến thức cần ôn tập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1495</TotalTime>
  <Words>42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506</cp:revision>
  <dcterms:created xsi:type="dcterms:W3CDTF">2016-09-18T17:47:46Z</dcterms:created>
  <dcterms:modified xsi:type="dcterms:W3CDTF">2016-10-18T04:14:01Z</dcterms:modified>
</cp:coreProperties>
</file>