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76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2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1E1E-1EBF-4B02-B97C-1FC9300C420A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0848" y="1772211"/>
            <a:ext cx="108578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6.2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LỚP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PRINTWRITER, SETCONTENTTYPE TRONG 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RESPONSE – CẤU HÌNH SERVLET TRONG WEB.XML ĐỂ TRIỂN KHAI PROJECT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21" y="3204023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204023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44553" y="5601769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</p:spTree>
    <p:extLst>
      <p:ext uri="{BB962C8B-B14F-4D97-AF65-F5344CB8AC3E}">
        <p14:creationId xmlns:p14="http://schemas.microsoft.com/office/powerpoint/2010/main" val="32826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2266122"/>
            <a:ext cx="8915400" cy="377762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về lớp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phương thức setContentType trong servlet response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Cấu hình Servlet trong web.xml để deploy project Servlet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775791"/>
            <a:ext cx="8915400" cy="467801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Servlet Response là 1 phản hồi từ phía Server tới Client. Các phương thức trong servlet response được cung cấp thông qua đối tượng HttpServletResponse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phương thức bao gồm: setContentType, sendRedirect, setCharacterEncoding … 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setContentType(): thiết lập kiểu nội dung trong response gửi về client</a:t>
            </a: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du: response.setContentType("text/html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Lớp PrintWriter: in thông tin ra màn hình, tương tự như System.out.print() hoặc System.out.println() trong java.</a:t>
            </a:r>
          </a:p>
          <a:p>
            <a:pPr marL="682625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</a:p>
          <a:p>
            <a:pPr marL="1377950" indent="-66675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PrintWriter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out = response.getWriter();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795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out.println(“Lập trình web jsp/servlet tại myclass.vn”)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LỚP PRINTWRITER - SETCONTENTTYPE TRONG SERVLET RESPONSE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0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745396"/>
            <a:ext cx="9930160" cy="4840934"/>
          </a:xfrm>
        </p:spPr>
        <p:txBody>
          <a:bodyPr>
            <a:normAutofit/>
          </a:bodyPr>
          <a:lstStyle/>
          <a:p>
            <a:r>
              <a:rPr lang="en-US"/>
              <a:t>&lt;servlet&gt;</a:t>
            </a:r>
          </a:p>
          <a:p>
            <a:pPr marL="0" indent="0">
              <a:buNone/>
            </a:pPr>
            <a:r>
              <a:rPr lang="en-US" smtClean="0"/>
              <a:t>		&lt;servlet-name&gt;controlServlet&lt;/</a:t>
            </a:r>
            <a:r>
              <a:rPr lang="en-US"/>
              <a:t>servlet-name&gt;</a:t>
            </a:r>
          </a:p>
          <a:p>
            <a:pPr marL="0" indent="0">
              <a:buNone/>
            </a:pPr>
            <a:r>
              <a:rPr lang="en-US" smtClean="0"/>
              <a:t>		&lt;</a:t>
            </a:r>
            <a:r>
              <a:rPr lang="en-US"/>
              <a:t>servlet-class&gt;Test.Quanlyuser&lt;/servlet-class&gt;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&lt;/</a:t>
            </a:r>
            <a:r>
              <a:rPr lang="en-US"/>
              <a:t>servlet</a:t>
            </a:r>
            <a:r>
              <a:rPr lang="en-US" smtClean="0"/>
              <a:t>&gt;</a:t>
            </a:r>
            <a:endParaRPr lang="en-US"/>
          </a:p>
          <a:p>
            <a:r>
              <a:rPr lang="en-US"/>
              <a:t>  &lt;servlet-mapping&gt;</a:t>
            </a:r>
          </a:p>
          <a:p>
            <a:pPr marL="0" indent="0">
              <a:buNone/>
            </a:pPr>
            <a:r>
              <a:rPr lang="en-US"/>
              <a:t>		&lt;servlet-name&gt;controlServlet&lt;/servlet-name&gt;</a:t>
            </a:r>
          </a:p>
          <a:p>
            <a:pPr marL="0" indent="0">
              <a:buNone/>
            </a:pPr>
            <a:r>
              <a:rPr lang="en-US"/>
              <a:t>		&lt;url-pattern&gt;/callServlet&lt;/url-pattern&gt;</a:t>
            </a:r>
          </a:p>
          <a:p>
            <a:pPr marL="0" indent="0">
              <a:buNone/>
            </a:pPr>
            <a:r>
              <a:rPr lang="en-US"/>
              <a:t> 	&lt;/servlet-mapping&gt;</a:t>
            </a:r>
          </a:p>
          <a:p>
            <a:r>
              <a:rPr lang="en-US"/>
              <a:t>&lt;welcome-file-list</a:t>
            </a:r>
            <a:r>
              <a:rPr lang="en-US" smtClean="0"/>
              <a:t>&gt;  </a:t>
            </a:r>
            <a:endParaRPr lang="en-US"/>
          </a:p>
          <a:p>
            <a:pPr marL="0" indent="0">
              <a:buNone/>
            </a:pPr>
            <a:r>
              <a:rPr lang="en-US" smtClean="0"/>
              <a:t>		&lt;</a:t>
            </a:r>
            <a:r>
              <a:rPr lang="en-US"/>
              <a:t>welcome-file&gt;index.html&lt;/welcome-file&gt;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&lt;/welcome-file-list&gt;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CẤU HÌNH SERVLET TRONG WEB.XML ĐỂ DEPLOY PROJECT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16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168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</cp:revision>
  <dcterms:created xsi:type="dcterms:W3CDTF">2016-09-06T15:50:37Z</dcterms:created>
  <dcterms:modified xsi:type="dcterms:W3CDTF">2016-09-07T03:35:39Z</dcterms:modified>
</cp:coreProperties>
</file>