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76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2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1E1E-1EBF-4B02-B97C-1FC9300C42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AFF463-6A0D-480B-A82E-42B74C1D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7678" y="1772211"/>
            <a:ext cx="10857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6.2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TÌM HIỂU VỀ GETPATAMETER TRONG SERVLET REQUEST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21" y="3204023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204023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44553" y="5601769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</p:spTree>
    <p:extLst>
      <p:ext uri="{BB962C8B-B14F-4D97-AF65-F5344CB8AC3E}">
        <p14:creationId xmlns:p14="http://schemas.microsoft.com/office/powerpoint/2010/main" val="32826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8" y="1749287"/>
            <a:ext cx="9704873" cy="4903304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Servlet request là yêu cầu gửi từ client, cung cấp các phương thức getParameter, getAttribute, setAttribute … thông qua lớp HttpServletRequest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Phương thức getParameter: lấy dữ liệu từ form 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&lt;form action = “” method =“”&gt;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 &lt;input type = “text” name = “username”/&gt;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&lt;input type = “submit” value = “Display”/&gt;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&lt;/form&gt;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Trong servlet: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String name = request.getParameter(“username”)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199" y="3162803"/>
            <a:ext cx="39889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6503" y="3348082"/>
            <a:ext cx="3485321" cy="318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78886" y="3912558"/>
            <a:ext cx="115293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199" y="5291940"/>
            <a:ext cx="39889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Hiển thị giá trị vừa nhập trong form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81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59</cp:revision>
  <dcterms:created xsi:type="dcterms:W3CDTF">2016-09-06T15:50:37Z</dcterms:created>
  <dcterms:modified xsi:type="dcterms:W3CDTF">2016-09-10T18:09:21Z</dcterms:modified>
</cp:coreProperties>
</file>