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E2EA-FB5E-4360-9A1E-1A84C5BD038D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FF45404-F445-4929-9D99-AC21707C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E2EA-FB5E-4360-9A1E-1A84C5BD038D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F45404-F445-4929-9D99-AC21707C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1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E2EA-FB5E-4360-9A1E-1A84C5BD038D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F45404-F445-4929-9D99-AC21707C7C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380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E2EA-FB5E-4360-9A1E-1A84C5BD038D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F45404-F445-4929-9D99-AC21707C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E2EA-FB5E-4360-9A1E-1A84C5BD038D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F45404-F445-4929-9D99-AC21707C7CE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429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E2EA-FB5E-4360-9A1E-1A84C5BD038D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F45404-F445-4929-9D99-AC21707C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27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E2EA-FB5E-4360-9A1E-1A84C5BD038D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404-F445-4929-9D99-AC21707C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62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E2EA-FB5E-4360-9A1E-1A84C5BD038D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404-F445-4929-9D99-AC21707C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4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E2EA-FB5E-4360-9A1E-1A84C5BD038D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404-F445-4929-9D99-AC21707C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8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E2EA-FB5E-4360-9A1E-1A84C5BD038D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F45404-F445-4929-9D99-AC21707C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7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E2EA-FB5E-4360-9A1E-1A84C5BD038D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F45404-F445-4929-9D99-AC21707C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2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E2EA-FB5E-4360-9A1E-1A84C5BD038D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F45404-F445-4929-9D99-AC21707C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E2EA-FB5E-4360-9A1E-1A84C5BD038D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404-F445-4929-9D99-AC21707C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E2EA-FB5E-4360-9A1E-1A84C5BD038D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404-F445-4929-9D99-AC21707C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E2EA-FB5E-4360-9A1E-1A84C5BD038D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404-F445-4929-9D99-AC21707C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7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E2EA-FB5E-4360-9A1E-1A84C5BD038D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F45404-F445-4929-9D99-AC21707C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7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DE2EA-FB5E-4360-9A1E-1A84C5BD038D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FF45404-F445-4929-9D99-AC21707C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82304" y="1692700"/>
            <a:ext cx="110181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13: TÌM HIỂU ĐỐI TƯỢNG RESULT SET VÀ VÍ DỤ HIỂN THỊ DỮ LIỆU TỪ MYSQL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57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42122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RESULT SET TRONG JDBC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49" y="1610987"/>
            <a:ext cx="10102438" cy="455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42122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 THỊ DỮ LIỆU TỪ MYSQL SỬ DỤNG JDBC TRONG JSP SERVLET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02296" y="1417985"/>
            <a:ext cx="9607826" cy="8127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Bước 1: khởi tạo đối tượng PreparedStatement</a:t>
            </a:r>
          </a:p>
          <a:p>
            <a:pPr marL="1139825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PreparedStatement ptmt = null</a:t>
            </a:r>
            <a:endParaRPr 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02296" y="2447125"/>
            <a:ext cx="9607826" cy="10514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Bước 2: Truyền truy vấn sql cho đối tượng </a:t>
            </a:r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139825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sql = “select * from account”</a:t>
            </a:r>
          </a:p>
          <a:p>
            <a:pPr marL="1139825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ptmt = conn.prepareStatement(sql);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02295" y="3820750"/>
            <a:ext cx="5870713" cy="67815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Bước 3: Thực thi truy vấn</a:t>
            </a:r>
          </a:p>
          <a:p>
            <a:pPr marL="1206500"/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ResultSet rs = ptmt.executeQuery();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02296" y="4838730"/>
            <a:ext cx="5870713" cy="19198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Bước 4: Hiển thị dữ liệu trong bảng sử dung 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  <a:p>
            <a:pPr marL="1206500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(rs.next())</a:t>
            </a:r>
          </a:p>
          <a:p>
            <a:pPr marL="1206500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1206500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rs.getString(): lấy giá trị là chuỗi</a:t>
            </a:r>
          </a:p>
          <a:p>
            <a:pPr marL="1206500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rs.getInt(): lấy giá trị là số</a:t>
            </a:r>
          </a:p>
          <a:p>
            <a:pPr marL="1206500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798905" y="3829573"/>
            <a:ext cx="3611218" cy="8749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Bước 5: Đóng đối tượng ResultSet</a:t>
            </a:r>
          </a:p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rs.close()</a:t>
            </a:r>
          </a:p>
        </p:txBody>
      </p:sp>
      <p:cxnSp>
        <p:nvCxnSpPr>
          <p:cNvPr id="12" name="Elbow Connector 11"/>
          <p:cNvCxnSpPr>
            <a:stCxn id="6" idx="1"/>
            <a:endCxn id="7" idx="1"/>
          </p:cNvCxnSpPr>
          <p:nvPr/>
        </p:nvCxnSpPr>
        <p:spPr>
          <a:xfrm rot="10800000" flipV="1">
            <a:off x="1802296" y="1824338"/>
            <a:ext cx="12700" cy="11485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1"/>
            <a:endCxn id="9" idx="1"/>
          </p:cNvCxnSpPr>
          <p:nvPr/>
        </p:nvCxnSpPr>
        <p:spPr>
          <a:xfrm rot="10800000" flipH="1" flipV="1">
            <a:off x="1802294" y="4159830"/>
            <a:ext cx="1" cy="163884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3"/>
            <a:endCxn id="8" idx="0"/>
          </p:cNvCxnSpPr>
          <p:nvPr/>
        </p:nvCxnSpPr>
        <p:spPr>
          <a:xfrm flipH="1">
            <a:off x="4737652" y="2972850"/>
            <a:ext cx="6672470" cy="847900"/>
          </a:xfrm>
          <a:prstGeom prst="bentConnector4">
            <a:avLst>
              <a:gd name="adj1" fmla="val -3426"/>
              <a:gd name="adj2" fmla="val 81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3"/>
            <a:endCxn id="10" idx="3"/>
          </p:cNvCxnSpPr>
          <p:nvPr/>
        </p:nvCxnSpPr>
        <p:spPr>
          <a:xfrm flipV="1">
            <a:off x="7673009" y="4267048"/>
            <a:ext cx="3737114" cy="1531622"/>
          </a:xfrm>
          <a:prstGeom prst="bentConnector3">
            <a:avLst>
              <a:gd name="adj1" fmla="val 1061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9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</TotalTime>
  <Words>120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37</cp:revision>
  <dcterms:created xsi:type="dcterms:W3CDTF">2016-09-14T14:56:14Z</dcterms:created>
  <dcterms:modified xsi:type="dcterms:W3CDTF">2016-09-15T10:26:46Z</dcterms:modified>
</cp:coreProperties>
</file>