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15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220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DB14-0D90-4C87-937B-3C5F4B5ADBC3}" type="datetimeFigureOut">
              <a:rPr lang="en-US" smtClean="0"/>
              <a:t>18/9/2016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04780" y="1692700"/>
            <a:ext cx="109764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16: HƯỚNG DẪN SỬ DỤNG RADIO BUTTON TRONG JSP - SERVLET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KIẾN THỨC CẦN ÔN TẬP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64274" y="1828801"/>
            <a:ext cx="10062683" cy="3074503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Cách sử dụng JSTL Core Tag trong bài 7.3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 bước tạo kết nối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cơ sở dữ liệu với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trong Jsp – Servlet bài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11.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Cách sử dụng đối tượng PreparedStatement trong bài 12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Cách sử dụng đối tượng ResultSet trong bài 13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TÌM HIỂU RADIO BUTTON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05250" y="2451650"/>
            <a:ext cx="7359238" cy="2173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</a:t>
            </a:r>
          </a:p>
          <a:p>
            <a:pPr algn="ctr"/>
            <a:r>
              <a:rPr lang="en-US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type="radio" name="gender" value="male"&gt; </a:t>
            </a:r>
            <a:r>
              <a:rPr lang="en-US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  <a:p>
            <a:pPr algn="ctr"/>
            <a:r>
              <a:rPr lang="en-US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br&gt;</a:t>
            </a:r>
          </a:p>
          <a:p>
            <a:pPr algn="ctr"/>
            <a:r>
              <a:rPr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&lt;input type="radio" name="gender" value="female"&gt; </a:t>
            </a:r>
            <a:r>
              <a:rPr lang="en-US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</a:p>
          <a:p>
            <a:pPr algn="ctr"/>
            <a:r>
              <a:rPr lang="en-US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/>
            <a:r>
              <a:rPr lang="en-US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type="radio" name="gender" value="other"&gt; Other</a:t>
            </a:r>
            <a:endParaRPr lang="en-US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567" y="2557670"/>
            <a:ext cx="1672615" cy="20673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Right Arrow 16"/>
          <p:cNvSpPr/>
          <p:nvPr/>
        </p:nvSpPr>
        <p:spPr>
          <a:xfrm>
            <a:off x="9409043" y="3432313"/>
            <a:ext cx="318053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32452" y="2597426"/>
            <a:ext cx="106945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VÍ DỤ CHẤM ĐIỂM TRẮC NGHIỆM ONLINE </a:t>
            </a:r>
            <a:endParaRPr lang="en-US" sz="4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3657601"/>
            <a:ext cx="42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 web ví dụ: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www.mshoatoeic.com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992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429</TotalTime>
  <Words>143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82</cp:revision>
  <dcterms:created xsi:type="dcterms:W3CDTF">2016-09-14T16:36:38Z</dcterms:created>
  <dcterms:modified xsi:type="dcterms:W3CDTF">2016-09-17T23:43:37Z</dcterms:modified>
</cp:coreProperties>
</file>