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30/10/2016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74999" y="1461867"/>
            <a:ext cx="3745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58: QUẢN LÝ ĐỀ THI</a:t>
            </a: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926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407</cp:revision>
  <dcterms:created xsi:type="dcterms:W3CDTF">2016-09-18T17:47:46Z</dcterms:created>
  <dcterms:modified xsi:type="dcterms:W3CDTF">2016-10-30T17:47:39Z</dcterms:modified>
</cp:coreProperties>
</file>