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1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24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98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70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3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9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8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3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68741-B8E6-42F0-A07D-2D93EAA7DF71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31CFEE-BE6F-440C-A7AB-99C3D05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8657" y="1772211"/>
            <a:ext cx="108578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6.1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TỔNG QUAN SERVLET – HTTPSERVLET – CÀI ĐẶT MÔI TRƯỜNG CHẠY SERVLET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821" y="3204023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204023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44553" y="5601769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</p:spTree>
    <p:extLst>
      <p:ext uri="{BB962C8B-B14F-4D97-AF65-F5344CB8AC3E}">
        <p14:creationId xmlns:p14="http://schemas.microsoft.com/office/powerpoint/2010/main" val="9490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2119127"/>
            <a:ext cx="8915400" cy="2903447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Tổng quan về công nghệ lập trình web Servlet</a:t>
            </a:r>
          </a:p>
          <a:p>
            <a:pPr marL="0" indent="0">
              <a:buNone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Tạo project web với Servlet, giới thiệu cấu trúc và cài đặt thư viện để chạy ứng dụng Servlet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Tìm hiểu về lớp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Hiểu được cách sử dụng 2 phương thức doGet() và doPost()</a:t>
            </a:r>
          </a:p>
          <a:p>
            <a:pPr marL="630238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Làm 1 ví dụ đơn giản: xuất câu “Hello World”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0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771" y="1787297"/>
            <a:ext cx="9218475" cy="430902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Servlet là 1 công nghệ dùng để lập trình web xử lý phía server side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39756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1745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TỔNG QUAN VỀ CÔNG NGHỆ LẬP TRÌNH WEB SERVLET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71" y="2365720"/>
            <a:ext cx="5702716" cy="435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5" y="2365720"/>
            <a:ext cx="3925336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334" y="2027582"/>
            <a:ext cx="8915400" cy="3777622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Tạo project web sử dụng servlet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Load thư viện servlet-api.jar cho server tomcat</a:t>
            </a:r>
          </a:p>
          <a:p>
            <a:pPr marL="682625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 thư viện từ folder Apache Tomcat:</a:t>
            </a:r>
          </a:p>
          <a:p>
            <a:pPr marL="688975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C:\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apache-tomcat-9.0.0.M9\lib\servlet-api.jar</a:t>
            </a:r>
          </a:p>
          <a:p>
            <a:pPr marL="688975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Paste thư viện vào trong thư viện jre:</a:t>
            </a:r>
          </a:p>
          <a:p>
            <a:pPr marL="741363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C:\Program Files\Java\jre1.8.0_102\lib\ext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39756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1745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TẠO PROJECT SERVLET VÀ CÀI ĐẶT THƯ VIỆN CHO SERVLET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39756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1745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TÌM HIỂU VỀ LỚP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HTTPSERVLET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05249" y="1736034"/>
            <a:ext cx="10248212" cy="4863549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Trong lớp HttpServlet có rất nhiều phương thức như: doGet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doPost, doHead,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doTrace, doPut, doDelete, service … 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Giới thiệu 2 phương thức doGet(), doPost()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1761"/>
              </p:ext>
            </p:extLst>
          </p:nvPr>
        </p:nvGraphicFramePr>
        <p:xfrm>
          <a:off x="1967392" y="2862476"/>
          <a:ext cx="9828698" cy="35250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14349"/>
                <a:gridCol w="4914349"/>
              </a:tblGrid>
              <a:tr h="465059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mtClean="0"/>
                        <a:t>doGet()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doPost()</a:t>
                      </a:r>
                      <a:endParaRPr lang="en-US"/>
                    </a:p>
                  </a:txBody>
                  <a:tcPr/>
                </a:tc>
              </a:tr>
              <a:tr h="465059">
                <a:tc>
                  <a:txBody>
                    <a:bodyPr/>
                    <a:lstStyle/>
                    <a:p>
                      <a:r>
                        <a:rPr lang="en-US" smtClean="0"/>
                        <a:t>Tham số</a:t>
                      </a:r>
                      <a:r>
                        <a:rPr lang="en-US" baseline="0" smtClean="0"/>
                        <a:t> được gán trong URL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Tham số</a:t>
                      </a:r>
                      <a:r>
                        <a:rPr lang="en-US" baseline="0" smtClean="0"/>
                        <a:t> tách biệt trong phần thân</a:t>
                      </a:r>
                      <a:endParaRPr lang="en-US"/>
                    </a:p>
                  </a:txBody>
                  <a:tcPr/>
                </a:tc>
              </a:tr>
              <a:tr h="465059">
                <a:tc>
                  <a:txBody>
                    <a:bodyPr/>
                    <a:lstStyle/>
                    <a:p>
                      <a:r>
                        <a:rPr lang="en-US" smtClean="0"/>
                        <a:t>Kích</a:t>
                      </a:r>
                      <a:r>
                        <a:rPr lang="en-US" baseline="0" smtClean="0"/>
                        <a:t> thước dữ liệu tối đa: 240 bytes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  <a:r>
                        <a:rPr lang="en-US" baseline="0" smtClean="0"/>
                        <a:t> giới hạn kích thước giữ liệu</a:t>
                      </a:r>
                      <a:endParaRPr lang="en-US"/>
                    </a:p>
                  </a:txBody>
                  <a:tcPr/>
                </a:tc>
              </a:tr>
              <a:tr h="465059">
                <a:tc>
                  <a:txBody>
                    <a:bodyPr/>
                    <a:lstStyle/>
                    <a:p>
                      <a:r>
                        <a:rPr lang="en-US" smtClean="0"/>
                        <a:t>Tham số</a:t>
                      </a:r>
                      <a:r>
                        <a:rPr lang="en-US" baseline="0" smtClean="0"/>
                        <a:t> không được mã hóa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Tham số</a:t>
                      </a:r>
                      <a:r>
                        <a:rPr lang="en-US" baseline="0" smtClean="0"/>
                        <a:t> được mã hóa</a:t>
                      </a:r>
                      <a:endParaRPr lang="en-US"/>
                    </a:p>
                  </a:txBody>
                  <a:tcPr/>
                </a:tc>
              </a:tr>
              <a:tr h="734717">
                <a:tc>
                  <a:txBody>
                    <a:bodyPr/>
                    <a:lstStyle/>
                    <a:p>
                      <a:r>
                        <a:rPr lang="en-US" smtClean="0"/>
                        <a:t>Được</a:t>
                      </a:r>
                      <a:r>
                        <a:rPr lang="en-US" baseline="0" smtClean="0"/>
                        <a:t> dùng đa phần trong việc truy vấn hoặc lấy dữ liệu từ Server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Được dùng</a:t>
                      </a:r>
                      <a:r>
                        <a:rPr lang="en-US" baseline="0" smtClean="0"/>
                        <a:t> đa phần trong việc update hoặc là post thông tin tới Server</a:t>
                      </a:r>
                      <a:endParaRPr lang="en-US"/>
                    </a:p>
                  </a:txBody>
                  <a:tcPr/>
                </a:tc>
              </a:tr>
              <a:tr h="465059">
                <a:tc>
                  <a:txBody>
                    <a:bodyPr/>
                    <a:lstStyle/>
                    <a:p>
                      <a:r>
                        <a:rPr lang="en-US" smtClean="0"/>
                        <a:t>Xử</a:t>
                      </a:r>
                      <a:r>
                        <a:rPr lang="en-US" baseline="0" smtClean="0"/>
                        <a:t> lý nhanh hơn doPost()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Xứ lý</a:t>
                      </a:r>
                      <a:r>
                        <a:rPr lang="en-US" baseline="0" smtClean="0"/>
                        <a:t> chậm hơn doGet()</a:t>
                      </a:r>
                      <a:endParaRPr lang="en-US"/>
                    </a:p>
                  </a:txBody>
                  <a:tcPr/>
                </a:tc>
              </a:tr>
              <a:tr h="465059">
                <a:tc>
                  <a:txBody>
                    <a:bodyPr/>
                    <a:lstStyle/>
                    <a:p>
                      <a:r>
                        <a:rPr lang="en-US" smtClean="0"/>
                        <a:t>Cần được</a:t>
                      </a:r>
                      <a:r>
                        <a:rPr lang="en-US" baseline="0" smtClean="0"/>
                        <a:t> bảo mật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Không</a:t>
                      </a:r>
                      <a:r>
                        <a:rPr lang="en-US" baseline="0" smtClean="0"/>
                        <a:t> cần phải bảo mật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7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949" y="1714500"/>
            <a:ext cx="8915400" cy="1524000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Action: kết nối form với lớp servlet cần thực thi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Method: xem xét form đó thực thi phương thức doGet hay doPost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39756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1745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TÌM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HIỂUTHUỘC TÍNH ACTION VÀ METHOD TRONG FORM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652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</TotalTime>
  <Words>318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73</cp:revision>
  <dcterms:created xsi:type="dcterms:W3CDTF">2016-09-06T03:44:32Z</dcterms:created>
  <dcterms:modified xsi:type="dcterms:W3CDTF">2016-09-10T17:03:59Z</dcterms:modified>
</cp:coreProperties>
</file>