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0" r:id="rId3"/>
    <p:sldId id="493" r:id="rId4"/>
    <p:sldId id="494" r:id="rId5"/>
    <p:sldId id="502" r:id="rId6"/>
    <p:sldId id="475" r:id="rId7"/>
    <p:sldId id="476" r:id="rId8"/>
    <p:sldId id="477" r:id="rId9"/>
    <p:sldId id="478" r:id="rId10"/>
    <p:sldId id="479" r:id="rId11"/>
    <p:sldId id="495" r:id="rId12"/>
    <p:sldId id="480" r:id="rId13"/>
    <p:sldId id="484" r:id="rId14"/>
    <p:sldId id="483" r:id="rId15"/>
    <p:sldId id="485" r:id="rId16"/>
    <p:sldId id="486" r:id="rId17"/>
    <p:sldId id="487" r:id="rId18"/>
    <p:sldId id="489" r:id="rId19"/>
    <p:sldId id="496" r:id="rId20"/>
    <p:sldId id="490" r:id="rId21"/>
    <p:sldId id="491" r:id="rId22"/>
    <p:sldId id="501" r:id="rId23"/>
    <p:sldId id="492" r:id="rId24"/>
    <p:sldId id="498" r:id="rId25"/>
    <p:sldId id="497" r:id="rId26"/>
    <p:sldId id="500" r:id="rId27"/>
    <p:sldId id="49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493"/>
          </p14:sldIdLst>
        </p14:section>
        <p14:section name="Giới thiệu khóa học" id="{7ECD22BB-A909-4A94-86EB-C84EA9A73197}">
          <p14:sldIdLst>
            <p14:sldId id="494"/>
            <p14:sldId id="502"/>
            <p14:sldId id="475"/>
            <p14:sldId id="476"/>
            <p14:sldId id="477"/>
            <p14:sldId id="478"/>
            <p14:sldId id="479"/>
          </p14:sldIdLst>
        </p14:section>
        <p14:section name="Lưu đồ thuật toán" id="{ED28AEDB-255E-4697-B1ED-AC86CE4F4698}">
          <p14:sldIdLst>
            <p14:sldId id="495"/>
            <p14:sldId id="480"/>
            <p14:sldId id="484"/>
            <p14:sldId id="483"/>
            <p14:sldId id="485"/>
            <p14:sldId id="486"/>
            <p14:sldId id="487"/>
            <p14:sldId id="489"/>
          </p14:sldIdLst>
        </p14:section>
        <p14:section name="Chia để trị" id="{31482B67-B563-40AD-BD7B-9A37BF824E4F}">
          <p14:sldIdLst>
            <p14:sldId id="496"/>
            <p14:sldId id="490"/>
            <p14:sldId id="491"/>
            <p14:sldId id="501"/>
            <p14:sldId id="492"/>
          </p14:sldIdLst>
        </p14:section>
        <p14:section name="Untitled Section" id="{0E032B5B-28D8-4A57-9F6C-D3D1720096D8}">
          <p14:sldIdLst>
            <p14:sldId id="498"/>
            <p14:sldId id="497"/>
            <p14:sldId id="500"/>
          </p14:sldIdLst>
        </p14:section>
        <p14:section name="Kết thúc" id="{B2CAEA6C-D77D-45EE-809E-06E2B363E7D3}">
          <p14:sldIdLst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244" autoAdjust="0"/>
  </p:normalViewPr>
  <p:slideViewPr>
    <p:cSldViewPr>
      <p:cViewPr varScale="1">
        <p:scale>
          <a:sx n="47" d="100"/>
          <a:sy n="47" d="100"/>
        </p:scale>
        <p:origin x="19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Chia nhỏ bài toán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Bài tập bổ sung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</dgm:pt>
    <dgm:pt modelId="{F41C90E5-5495-485E-BDF7-A22EBB8D95FC}" type="sibTrans" cxnId="{6DAB2696-A889-4957-A1E5-15E25ADC537E}">
      <dgm:prSet/>
      <dgm:spPr/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</dgm:pt>
    <dgm:pt modelId="{F0D309CF-5C52-45A8-B150-5C1752ACFCC2}" type="sibTrans" cxnId="{90B1E591-E646-44B5-B163-EC043D7907B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Chia nhỏ bài toán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Bài tập bổ sung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</dgm:pt>
    <dgm:pt modelId="{F41C90E5-5495-485E-BDF7-A22EBB8D95FC}" type="sibTrans" cxnId="{6DAB2696-A889-4957-A1E5-15E25ADC537E}">
      <dgm:prSet/>
      <dgm:spPr/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</dgm:pt>
    <dgm:pt modelId="{F0D309CF-5C52-45A8-B150-5C1752ACFCC2}" type="sibTrans" cxnId="{90B1E591-E646-44B5-B163-EC043D7907B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5FA658-6D11-4087-8147-A63F0C650360}" type="doc">
      <dgm:prSet loTypeId="urn:microsoft.com/office/officeart/2005/8/layout/process4" loCatId="process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A3102F-8D88-4957-A828-E71D3B2E5FC3}">
      <dgm:prSet/>
      <dgm:spPr/>
      <dgm:t>
        <a:bodyPr/>
        <a:lstStyle/>
        <a:p>
          <a:pPr rtl="0"/>
          <a:r>
            <a:rPr lang="vi-VN" dirty="0" smtClean="0"/>
            <a:t>Nghiên cứu đề bài</a:t>
          </a:r>
          <a:endParaRPr lang="en-US" dirty="0"/>
        </a:p>
      </dgm:t>
    </dgm:pt>
    <dgm:pt modelId="{54D72456-DEDB-4888-9C11-5039EF46C986}" type="parTrans" cxnId="{CB856CF8-8D43-4C20-9E2F-8614411FCAA5}">
      <dgm:prSet/>
      <dgm:spPr/>
      <dgm:t>
        <a:bodyPr/>
        <a:lstStyle/>
        <a:p>
          <a:endParaRPr lang="en-US"/>
        </a:p>
      </dgm:t>
    </dgm:pt>
    <dgm:pt modelId="{D75AA8F0-9AA8-436D-A231-D1F24EEAC9E6}" type="sibTrans" cxnId="{CB856CF8-8D43-4C20-9E2F-8614411FCAA5}">
      <dgm:prSet/>
      <dgm:spPr/>
      <dgm:t>
        <a:bodyPr/>
        <a:lstStyle/>
        <a:p>
          <a:endParaRPr lang="en-US"/>
        </a:p>
      </dgm:t>
    </dgm:pt>
    <dgm:pt modelId="{3D2AAFA5-D0E4-4D55-AF4F-874303D91A36}">
      <dgm:prSet/>
      <dgm:spPr/>
      <dgm:t>
        <a:bodyPr/>
        <a:lstStyle/>
        <a:p>
          <a:pPr rtl="0"/>
          <a:r>
            <a:rPr lang="vi-VN" dirty="0" smtClean="0"/>
            <a:t>Xác định giải thuật</a:t>
          </a:r>
          <a:endParaRPr lang="en-US" dirty="0"/>
        </a:p>
      </dgm:t>
    </dgm:pt>
    <dgm:pt modelId="{03C53BE5-EEC9-4B94-97C6-FE9F35809198}" type="parTrans" cxnId="{3707E839-3C4A-4734-BF03-3AD78FDE3659}">
      <dgm:prSet/>
      <dgm:spPr/>
      <dgm:t>
        <a:bodyPr/>
        <a:lstStyle/>
        <a:p>
          <a:endParaRPr lang="en-US"/>
        </a:p>
      </dgm:t>
    </dgm:pt>
    <dgm:pt modelId="{9367F268-670C-43C2-95ED-0A62AF25FDAF}" type="sibTrans" cxnId="{3707E839-3C4A-4734-BF03-3AD78FDE3659}">
      <dgm:prSet/>
      <dgm:spPr/>
      <dgm:t>
        <a:bodyPr/>
        <a:lstStyle/>
        <a:p>
          <a:endParaRPr lang="en-US"/>
        </a:p>
      </dgm:t>
    </dgm:pt>
    <dgm:pt modelId="{2DEC0403-18B6-4BFC-9FD0-23D7848685F9}">
      <dgm:prSet/>
      <dgm:spPr/>
      <dgm:t>
        <a:bodyPr/>
        <a:lstStyle/>
        <a:p>
          <a:pPr rtl="0"/>
          <a:r>
            <a:rPr lang="vi-VN" dirty="0" smtClean="0"/>
            <a:t>Cài đặt bằng các dòng lệnh</a:t>
          </a:r>
          <a:endParaRPr lang="en-US" dirty="0"/>
        </a:p>
      </dgm:t>
    </dgm:pt>
    <dgm:pt modelId="{54AC27D5-7A3D-47D6-B25C-48B9355081AA}" type="parTrans" cxnId="{618838B8-B0FA-4353-97A7-5F54650CFAE8}">
      <dgm:prSet/>
      <dgm:spPr/>
      <dgm:t>
        <a:bodyPr/>
        <a:lstStyle/>
        <a:p>
          <a:endParaRPr lang="en-US"/>
        </a:p>
      </dgm:t>
    </dgm:pt>
    <dgm:pt modelId="{8E7C9C74-90B5-496D-ADA2-F90176D62B03}" type="sibTrans" cxnId="{618838B8-B0FA-4353-97A7-5F54650CFAE8}">
      <dgm:prSet/>
      <dgm:spPr/>
      <dgm:t>
        <a:bodyPr/>
        <a:lstStyle/>
        <a:p>
          <a:endParaRPr lang="en-US"/>
        </a:p>
      </dgm:t>
    </dgm:pt>
    <dgm:pt modelId="{6FA76957-5BE6-4E38-AF01-586F6E700CA3}" type="pres">
      <dgm:prSet presAssocID="{EB5FA658-6D11-4087-8147-A63F0C6503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B513B-5333-4185-BCA6-95F0A2A9C93C}" type="pres">
      <dgm:prSet presAssocID="{2DEC0403-18B6-4BFC-9FD0-23D7848685F9}" presName="boxAndChildren" presStyleCnt="0"/>
      <dgm:spPr/>
    </dgm:pt>
    <dgm:pt modelId="{8B1DC678-FC68-4C54-A712-C016A051F185}" type="pres">
      <dgm:prSet presAssocID="{2DEC0403-18B6-4BFC-9FD0-23D7848685F9}" presName="parentTextBox" presStyleLbl="node1" presStyleIdx="0" presStyleCnt="3"/>
      <dgm:spPr/>
      <dgm:t>
        <a:bodyPr/>
        <a:lstStyle/>
        <a:p>
          <a:endParaRPr lang="en-US"/>
        </a:p>
      </dgm:t>
    </dgm:pt>
    <dgm:pt modelId="{38E87280-6A4E-4F5E-B375-5D82DF185CAD}" type="pres">
      <dgm:prSet presAssocID="{9367F268-670C-43C2-95ED-0A62AF25FDAF}" presName="sp" presStyleCnt="0"/>
      <dgm:spPr/>
    </dgm:pt>
    <dgm:pt modelId="{5D0E2280-4E81-4938-9151-47858DCEFFC2}" type="pres">
      <dgm:prSet presAssocID="{3D2AAFA5-D0E4-4D55-AF4F-874303D91A36}" presName="arrowAndChildren" presStyleCnt="0"/>
      <dgm:spPr/>
    </dgm:pt>
    <dgm:pt modelId="{B6E4AA15-661F-491E-A3BB-A10E11F63BBB}" type="pres">
      <dgm:prSet presAssocID="{3D2AAFA5-D0E4-4D55-AF4F-874303D91A3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7564190-D15D-4883-8684-8B9BF0379ABB}" type="pres">
      <dgm:prSet presAssocID="{D75AA8F0-9AA8-436D-A231-D1F24EEAC9E6}" presName="sp" presStyleCnt="0"/>
      <dgm:spPr/>
    </dgm:pt>
    <dgm:pt modelId="{4FD7C9B6-5A91-4EC3-A725-90F866DDE0CC}" type="pres">
      <dgm:prSet presAssocID="{E0A3102F-8D88-4957-A828-E71D3B2E5FC3}" presName="arrowAndChildren" presStyleCnt="0"/>
      <dgm:spPr/>
    </dgm:pt>
    <dgm:pt modelId="{1098106F-1B49-4E2C-97FE-89B046D56E5F}" type="pres">
      <dgm:prSet presAssocID="{E0A3102F-8D88-4957-A828-E71D3B2E5FC3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6ECE8BFD-6601-4AA2-AB82-415E87B4CF4D}" type="presOf" srcId="{EB5FA658-6D11-4087-8147-A63F0C650360}" destId="{6FA76957-5BE6-4E38-AF01-586F6E700CA3}" srcOrd="0" destOrd="0" presId="urn:microsoft.com/office/officeart/2005/8/layout/process4"/>
    <dgm:cxn modelId="{618838B8-B0FA-4353-97A7-5F54650CFAE8}" srcId="{EB5FA658-6D11-4087-8147-A63F0C650360}" destId="{2DEC0403-18B6-4BFC-9FD0-23D7848685F9}" srcOrd="2" destOrd="0" parTransId="{54AC27D5-7A3D-47D6-B25C-48B9355081AA}" sibTransId="{8E7C9C74-90B5-496D-ADA2-F90176D62B03}"/>
    <dgm:cxn modelId="{CB856CF8-8D43-4C20-9E2F-8614411FCAA5}" srcId="{EB5FA658-6D11-4087-8147-A63F0C650360}" destId="{E0A3102F-8D88-4957-A828-E71D3B2E5FC3}" srcOrd="0" destOrd="0" parTransId="{54D72456-DEDB-4888-9C11-5039EF46C986}" sibTransId="{D75AA8F0-9AA8-436D-A231-D1F24EEAC9E6}"/>
    <dgm:cxn modelId="{0C9D0204-096B-485D-97B5-2F1DA4FF46C8}" type="presOf" srcId="{E0A3102F-8D88-4957-A828-E71D3B2E5FC3}" destId="{1098106F-1B49-4E2C-97FE-89B046D56E5F}" srcOrd="0" destOrd="0" presId="urn:microsoft.com/office/officeart/2005/8/layout/process4"/>
    <dgm:cxn modelId="{9EE4F185-54E8-4CF5-B911-84BF9845BEBC}" type="presOf" srcId="{3D2AAFA5-D0E4-4D55-AF4F-874303D91A36}" destId="{B6E4AA15-661F-491E-A3BB-A10E11F63BBB}" srcOrd="0" destOrd="0" presId="urn:microsoft.com/office/officeart/2005/8/layout/process4"/>
    <dgm:cxn modelId="{228C9CED-D6CC-4862-BC3C-F522CCB82D01}" type="presOf" srcId="{2DEC0403-18B6-4BFC-9FD0-23D7848685F9}" destId="{8B1DC678-FC68-4C54-A712-C016A051F185}" srcOrd="0" destOrd="0" presId="urn:microsoft.com/office/officeart/2005/8/layout/process4"/>
    <dgm:cxn modelId="{3707E839-3C4A-4734-BF03-3AD78FDE3659}" srcId="{EB5FA658-6D11-4087-8147-A63F0C650360}" destId="{3D2AAFA5-D0E4-4D55-AF4F-874303D91A36}" srcOrd="1" destOrd="0" parTransId="{03C53BE5-EEC9-4B94-97C6-FE9F35809198}" sibTransId="{9367F268-670C-43C2-95ED-0A62AF25FDAF}"/>
    <dgm:cxn modelId="{6B14166A-7F96-4A83-BFAE-A27D4FBE8A1F}" type="presParOf" srcId="{6FA76957-5BE6-4E38-AF01-586F6E700CA3}" destId="{417B513B-5333-4185-BCA6-95F0A2A9C93C}" srcOrd="0" destOrd="0" presId="urn:microsoft.com/office/officeart/2005/8/layout/process4"/>
    <dgm:cxn modelId="{B94DAEB3-18A3-4DFD-A6E0-87BBD3BFC87C}" type="presParOf" srcId="{417B513B-5333-4185-BCA6-95F0A2A9C93C}" destId="{8B1DC678-FC68-4C54-A712-C016A051F185}" srcOrd="0" destOrd="0" presId="urn:microsoft.com/office/officeart/2005/8/layout/process4"/>
    <dgm:cxn modelId="{3D900B32-D765-4B44-BFB8-30D96813CB02}" type="presParOf" srcId="{6FA76957-5BE6-4E38-AF01-586F6E700CA3}" destId="{38E87280-6A4E-4F5E-B375-5D82DF185CAD}" srcOrd="1" destOrd="0" presId="urn:microsoft.com/office/officeart/2005/8/layout/process4"/>
    <dgm:cxn modelId="{D329B027-67DF-4E89-B6F3-5B1A975F753D}" type="presParOf" srcId="{6FA76957-5BE6-4E38-AF01-586F6E700CA3}" destId="{5D0E2280-4E81-4938-9151-47858DCEFFC2}" srcOrd="2" destOrd="0" presId="urn:microsoft.com/office/officeart/2005/8/layout/process4"/>
    <dgm:cxn modelId="{A717B2AB-16B7-4402-A0EC-69C33D291320}" type="presParOf" srcId="{5D0E2280-4E81-4938-9151-47858DCEFFC2}" destId="{B6E4AA15-661F-491E-A3BB-A10E11F63BBB}" srcOrd="0" destOrd="0" presId="urn:microsoft.com/office/officeart/2005/8/layout/process4"/>
    <dgm:cxn modelId="{855499C7-E583-4F35-901C-D4688CA86F38}" type="presParOf" srcId="{6FA76957-5BE6-4E38-AF01-586F6E700CA3}" destId="{97564190-D15D-4883-8684-8B9BF0379ABB}" srcOrd="3" destOrd="0" presId="urn:microsoft.com/office/officeart/2005/8/layout/process4"/>
    <dgm:cxn modelId="{B81943D2-7B36-45EB-8F38-958C0C84532F}" type="presParOf" srcId="{6FA76957-5BE6-4E38-AF01-586F6E700CA3}" destId="{4FD7C9B6-5A91-4EC3-A725-90F866DDE0CC}" srcOrd="4" destOrd="0" presId="urn:microsoft.com/office/officeart/2005/8/layout/process4"/>
    <dgm:cxn modelId="{207DB8BC-A23D-4FBB-8A89-10BCD0F5C1D1}" type="presParOf" srcId="{4FD7C9B6-5A91-4EC3-A725-90F866DDE0CC}" destId="{1098106F-1B49-4E2C-97FE-89B046D56E5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62FD-600E-4722-9A55-3D862FA71EE9}" type="doc">
      <dgm:prSet loTypeId="urn:microsoft.com/office/officeart/2005/8/layout/pyramid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117087-05BA-41EC-A035-6721A9771E6C}">
      <dgm:prSet/>
      <dgm:spPr/>
      <dgm:t>
        <a:bodyPr/>
        <a:lstStyle/>
        <a:p>
          <a:pPr rtl="0"/>
          <a:r>
            <a:rPr lang="vi-VN" smtClean="0"/>
            <a:t>Ngôn ngữ tự nhiên</a:t>
          </a:r>
          <a:endParaRPr lang="en-US"/>
        </a:p>
      </dgm:t>
    </dgm:pt>
    <dgm:pt modelId="{E133061B-3B46-4906-8483-D074210848FF}" type="parTrans" cxnId="{0F2F538A-97A7-4F46-AB45-F1CADCAF9327}">
      <dgm:prSet/>
      <dgm:spPr/>
      <dgm:t>
        <a:bodyPr/>
        <a:lstStyle/>
        <a:p>
          <a:endParaRPr lang="en-US"/>
        </a:p>
      </dgm:t>
    </dgm:pt>
    <dgm:pt modelId="{C334F1AB-81B7-4727-A1BF-DEA629C45F04}" type="sibTrans" cxnId="{0F2F538A-97A7-4F46-AB45-F1CADCAF9327}">
      <dgm:prSet/>
      <dgm:spPr/>
      <dgm:t>
        <a:bodyPr/>
        <a:lstStyle/>
        <a:p>
          <a:endParaRPr lang="en-US"/>
        </a:p>
      </dgm:t>
    </dgm:pt>
    <dgm:pt modelId="{E8641EF9-5F37-4D5F-A89C-1A1761E133B4}">
      <dgm:prSet/>
      <dgm:spPr/>
      <dgm:t>
        <a:bodyPr/>
        <a:lstStyle/>
        <a:p>
          <a:pPr rtl="0"/>
          <a:r>
            <a:rPr lang="vi-VN" smtClean="0"/>
            <a:t>Sơ đồ khối</a:t>
          </a:r>
          <a:endParaRPr lang="en-US"/>
        </a:p>
      </dgm:t>
    </dgm:pt>
    <dgm:pt modelId="{CD4396AD-C089-4CEE-8A78-8F92C1D448C3}" type="parTrans" cxnId="{D95046E2-E10A-4C3A-9FDF-620738143F18}">
      <dgm:prSet/>
      <dgm:spPr/>
      <dgm:t>
        <a:bodyPr/>
        <a:lstStyle/>
        <a:p>
          <a:endParaRPr lang="en-US"/>
        </a:p>
      </dgm:t>
    </dgm:pt>
    <dgm:pt modelId="{F3CD51DD-07AE-431D-8D4B-86AAA4ACDFE5}" type="sibTrans" cxnId="{D95046E2-E10A-4C3A-9FDF-620738143F18}">
      <dgm:prSet/>
      <dgm:spPr/>
      <dgm:t>
        <a:bodyPr/>
        <a:lstStyle/>
        <a:p>
          <a:endParaRPr lang="en-US"/>
        </a:p>
      </dgm:t>
    </dgm:pt>
    <dgm:pt modelId="{D5CFA084-BBF1-499D-879F-5AD376FA6429}">
      <dgm:prSet/>
      <dgm:spPr/>
      <dgm:t>
        <a:bodyPr/>
        <a:lstStyle/>
        <a:p>
          <a:pPr rtl="0"/>
          <a:r>
            <a:rPr lang="vi-VN" smtClean="0"/>
            <a:t>Giả mã</a:t>
          </a:r>
          <a:endParaRPr lang="en-US"/>
        </a:p>
      </dgm:t>
    </dgm:pt>
    <dgm:pt modelId="{B9A34805-A5C9-4B33-A191-81A9C5C8F9D1}" type="parTrans" cxnId="{8EFC84B9-4952-4A3E-BCAD-75BF1ADB57E1}">
      <dgm:prSet/>
      <dgm:spPr/>
      <dgm:t>
        <a:bodyPr/>
        <a:lstStyle/>
        <a:p>
          <a:endParaRPr lang="en-US"/>
        </a:p>
      </dgm:t>
    </dgm:pt>
    <dgm:pt modelId="{E4770331-7073-4366-9322-12DB8546DA87}" type="sibTrans" cxnId="{8EFC84B9-4952-4A3E-BCAD-75BF1ADB57E1}">
      <dgm:prSet/>
      <dgm:spPr/>
      <dgm:t>
        <a:bodyPr/>
        <a:lstStyle/>
        <a:p>
          <a:endParaRPr lang="en-US"/>
        </a:p>
      </dgm:t>
    </dgm:pt>
    <dgm:pt modelId="{EF94140D-A028-492B-903A-BD2891AAE917}">
      <dgm:prSet/>
      <dgm:spPr/>
      <dgm:t>
        <a:bodyPr/>
        <a:lstStyle/>
        <a:p>
          <a:pPr rtl="0"/>
          <a:r>
            <a:rPr lang="vi-VN" smtClean="0"/>
            <a:t>Ngôn ngữ lập trình</a:t>
          </a:r>
          <a:endParaRPr lang="en-US"/>
        </a:p>
      </dgm:t>
    </dgm:pt>
    <dgm:pt modelId="{8E449D8A-B98B-4CF0-ADA1-D91844DC7A43}" type="parTrans" cxnId="{C50249D8-E005-46E6-8D6F-6932094FE9D1}">
      <dgm:prSet/>
      <dgm:spPr/>
      <dgm:t>
        <a:bodyPr/>
        <a:lstStyle/>
        <a:p>
          <a:endParaRPr lang="en-US"/>
        </a:p>
      </dgm:t>
    </dgm:pt>
    <dgm:pt modelId="{854FAA2C-F6CD-4E20-B22A-D4EA3FF8EFB7}" type="sibTrans" cxnId="{C50249D8-E005-46E6-8D6F-6932094FE9D1}">
      <dgm:prSet/>
      <dgm:spPr/>
      <dgm:t>
        <a:bodyPr/>
        <a:lstStyle/>
        <a:p>
          <a:endParaRPr lang="en-US"/>
        </a:p>
      </dgm:t>
    </dgm:pt>
    <dgm:pt modelId="{C34494FB-4583-4F95-9775-BB9E5CC421CF}" type="pres">
      <dgm:prSet presAssocID="{628C62FD-600E-4722-9A55-3D862FA71EE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608BA86-73BB-4DA0-9A60-9757122DDE67}" type="pres">
      <dgm:prSet presAssocID="{628C62FD-600E-4722-9A55-3D862FA71EE9}" presName="pyramid" presStyleLbl="node1" presStyleIdx="0" presStyleCnt="1"/>
      <dgm:spPr/>
    </dgm:pt>
    <dgm:pt modelId="{10914FB9-AEE2-4FCA-8F7C-8C60875900CB}" type="pres">
      <dgm:prSet presAssocID="{628C62FD-600E-4722-9A55-3D862FA71EE9}" presName="theList" presStyleCnt="0"/>
      <dgm:spPr/>
    </dgm:pt>
    <dgm:pt modelId="{66A57A02-CE0F-429C-A7E8-0515765D870E}" type="pres">
      <dgm:prSet presAssocID="{19117087-05BA-41EC-A035-6721A9771E6C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6DC2-B9E2-4734-B010-6D21F941BAB5}" type="pres">
      <dgm:prSet presAssocID="{19117087-05BA-41EC-A035-6721A9771E6C}" presName="aSpace" presStyleCnt="0"/>
      <dgm:spPr/>
    </dgm:pt>
    <dgm:pt modelId="{EF5530F9-E9A2-440F-AE1B-B92F6E9AAA86}" type="pres">
      <dgm:prSet presAssocID="{E8641EF9-5F37-4D5F-A89C-1A1761E133B4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7D748-BE85-47C9-AE4B-4AD398EA1800}" type="pres">
      <dgm:prSet presAssocID="{E8641EF9-5F37-4D5F-A89C-1A1761E133B4}" presName="aSpace" presStyleCnt="0"/>
      <dgm:spPr/>
    </dgm:pt>
    <dgm:pt modelId="{75325012-197D-4AFD-81A0-2D8DD47D91AC}" type="pres">
      <dgm:prSet presAssocID="{D5CFA084-BBF1-499D-879F-5AD376FA6429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94EE7-E167-4110-A212-0FD1C1C03CA9}" type="pres">
      <dgm:prSet presAssocID="{D5CFA084-BBF1-499D-879F-5AD376FA6429}" presName="aSpace" presStyleCnt="0"/>
      <dgm:spPr/>
    </dgm:pt>
    <dgm:pt modelId="{23606C51-FBCA-4E27-BEF9-8001921CE643}" type="pres">
      <dgm:prSet presAssocID="{EF94140D-A028-492B-903A-BD2891AAE91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4E413-339B-41E4-8321-C30C1D37D60F}" type="pres">
      <dgm:prSet presAssocID="{EF94140D-A028-492B-903A-BD2891AAE917}" presName="aSpace" presStyleCnt="0"/>
      <dgm:spPr/>
    </dgm:pt>
  </dgm:ptLst>
  <dgm:cxnLst>
    <dgm:cxn modelId="{D95046E2-E10A-4C3A-9FDF-620738143F18}" srcId="{628C62FD-600E-4722-9A55-3D862FA71EE9}" destId="{E8641EF9-5F37-4D5F-A89C-1A1761E133B4}" srcOrd="1" destOrd="0" parTransId="{CD4396AD-C089-4CEE-8A78-8F92C1D448C3}" sibTransId="{F3CD51DD-07AE-431D-8D4B-86AAA4ACDFE5}"/>
    <dgm:cxn modelId="{C50249D8-E005-46E6-8D6F-6932094FE9D1}" srcId="{628C62FD-600E-4722-9A55-3D862FA71EE9}" destId="{EF94140D-A028-492B-903A-BD2891AAE917}" srcOrd="3" destOrd="0" parTransId="{8E449D8A-B98B-4CF0-ADA1-D91844DC7A43}" sibTransId="{854FAA2C-F6CD-4E20-B22A-D4EA3FF8EFB7}"/>
    <dgm:cxn modelId="{8EFC84B9-4952-4A3E-BCAD-75BF1ADB57E1}" srcId="{628C62FD-600E-4722-9A55-3D862FA71EE9}" destId="{D5CFA084-BBF1-499D-879F-5AD376FA6429}" srcOrd="2" destOrd="0" parTransId="{B9A34805-A5C9-4B33-A191-81A9C5C8F9D1}" sibTransId="{E4770331-7073-4366-9322-12DB8546DA87}"/>
    <dgm:cxn modelId="{214FA06A-59DE-4E4D-9358-9BE1674177F7}" type="presOf" srcId="{19117087-05BA-41EC-A035-6721A9771E6C}" destId="{66A57A02-CE0F-429C-A7E8-0515765D870E}" srcOrd="0" destOrd="0" presId="urn:microsoft.com/office/officeart/2005/8/layout/pyramid2"/>
    <dgm:cxn modelId="{67BD9522-A0E7-4475-B327-287837B2AA52}" type="presOf" srcId="{D5CFA084-BBF1-499D-879F-5AD376FA6429}" destId="{75325012-197D-4AFD-81A0-2D8DD47D91AC}" srcOrd="0" destOrd="0" presId="urn:microsoft.com/office/officeart/2005/8/layout/pyramid2"/>
    <dgm:cxn modelId="{1A13701F-62CC-4BF1-8222-4D3545F94E9A}" type="presOf" srcId="{EF94140D-A028-492B-903A-BD2891AAE917}" destId="{23606C51-FBCA-4E27-BEF9-8001921CE643}" srcOrd="0" destOrd="0" presId="urn:microsoft.com/office/officeart/2005/8/layout/pyramid2"/>
    <dgm:cxn modelId="{C24887B4-01B4-4624-8922-D9BB6CBF7770}" type="presOf" srcId="{628C62FD-600E-4722-9A55-3D862FA71EE9}" destId="{C34494FB-4583-4F95-9775-BB9E5CC421CF}" srcOrd="0" destOrd="0" presId="urn:microsoft.com/office/officeart/2005/8/layout/pyramid2"/>
    <dgm:cxn modelId="{8537695E-2CAE-4F58-B4D0-1499C9BADF5C}" type="presOf" srcId="{E8641EF9-5F37-4D5F-A89C-1A1761E133B4}" destId="{EF5530F9-E9A2-440F-AE1B-B92F6E9AAA86}" srcOrd="0" destOrd="0" presId="urn:microsoft.com/office/officeart/2005/8/layout/pyramid2"/>
    <dgm:cxn modelId="{0F2F538A-97A7-4F46-AB45-F1CADCAF9327}" srcId="{628C62FD-600E-4722-9A55-3D862FA71EE9}" destId="{19117087-05BA-41EC-A035-6721A9771E6C}" srcOrd="0" destOrd="0" parTransId="{E133061B-3B46-4906-8483-D074210848FF}" sibTransId="{C334F1AB-81B7-4727-A1BF-DEA629C45F04}"/>
    <dgm:cxn modelId="{9034BC7B-4E65-4E8A-B042-4BE230F3DB8E}" type="presParOf" srcId="{C34494FB-4583-4F95-9775-BB9E5CC421CF}" destId="{5608BA86-73BB-4DA0-9A60-9757122DDE67}" srcOrd="0" destOrd="0" presId="urn:microsoft.com/office/officeart/2005/8/layout/pyramid2"/>
    <dgm:cxn modelId="{0C640D83-8FDE-461B-B8FA-EF0A46B20D9B}" type="presParOf" srcId="{C34494FB-4583-4F95-9775-BB9E5CC421CF}" destId="{10914FB9-AEE2-4FCA-8F7C-8C60875900CB}" srcOrd="1" destOrd="0" presId="urn:microsoft.com/office/officeart/2005/8/layout/pyramid2"/>
    <dgm:cxn modelId="{61104EF4-53DA-41C6-8E05-5EC51B752637}" type="presParOf" srcId="{10914FB9-AEE2-4FCA-8F7C-8C60875900CB}" destId="{66A57A02-CE0F-429C-A7E8-0515765D870E}" srcOrd="0" destOrd="0" presId="urn:microsoft.com/office/officeart/2005/8/layout/pyramid2"/>
    <dgm:cxn modelId="{5AFE9D04-E47D-44E3-B3D1-C5CD0933A3A4}" type="presParOf" srcId="{10914FB9-AEE2-4FCA-8F7C-8C60875900CB}" destId="{4E216DC2-B9E2-4734-B010-6D21F941BAB5}" srcOrd="1" destOrd="0" presId="urn:microsoft.com/office/officeart/2005/8/layout/pyramid2"/>
    <dgm:cxn modelId="{8212D245-0999-462A-AA21-4BFC1FD0F4CA}" type="presParOf" srcId="{10914FB9-AEE2-4FCA-8F7C-8C60875900CB}" destId="{EF5530F9-E9A2-440F-AE1B-B92F6E9AAA86}" srcOrd="2" destOrd="0" presId="urn:microsoft.com/office/officeart/2005/8/layout/pyramid2"/>
    <dgm:cxn modelId="{D3F9DD4D-B248-4C74-8AB2-3C7D6AABA108}" type="presParOf" srcId="{10914FB9-AEE2-4FCA-8F7C-8C60875900CB}" destId="{7EF7D748-BE85-47C9-AE4B-4AD398EA1800}" srcOrd="3" destOrd="0" presId="urn:microsoft.com/office/officeart/2005/8/layout/pyramid2"/>
    <dgm:cxn modelId="{F9CFDDB5-D5EA-4FEE-B9E4-B24FAB71D7A3}" type="presParOf" srcId="{10914FB9-AEE2-4FCA-8F7C-8C60875900CB}" destId="{75325012-197D-4AFD-81A0-2D8DD47D91AC}" srcOrd="4" destOrd="0" presId="urn:microsoft.com/office/officeart/2005/8/layout/pyramid2"/>
    <dgm:cxn modelId="{0BB9C090-E15A-45D2-A6F9-C63AA74CF79D}" type="presParOf" srcId="{10914FB9-AEE2-4FCA-8F7C-8C60875900CB}" destId="{91694EE7-E167-4110-A212-0FD1C1C03CA9}" srcOrd="5" destOrd="0" presId="urn:microsoft.com/office/officeart/2005/8/layout/pyramid2"/>
    <dgm:cxn modelId="{806C18C7-F34D-4C71-81E9-42A1AB07EBC5}" type="presParOf" srcId="{10914FB9-AEE2-4FCA-8F7C-8C60875900CB}" destId="{23606C51-FBCA-4E27-BEF9-8001921CE643}" srcOrd="6" destOrd="0" presId="urn:microsoft.com/office/officeart/2005/8/layout/pyramid2"/>
    <dgm:cxn modelId="{57A1834B-3609-4354-B78A-4B75B1DF524B}" type="presParOf" srcId="{10914FB9-AEE2-4FCA-8F7C-8C60875900CB}" destId="{19D4E413-339B-41E4-8321-C30C1D37D60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Chia nhỏ bài toán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Bài tập bổ sung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</dgm:pt>
    <dgm:pt modelId="{F41C90E5-5495-485E-BDF7-A22EBB8D95FC}" type="sibTrans" cxnId="{6DAB2696-A889-4957-A1E5-15E25ADC537E}">
      <dgm:prSet/>
      <dgm:spPr/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</dgm:pt>
    <dgm:pt modelId="{F0D309CF-5C52-45A8-B150-5C1752ACFCC2}" type="sibTrans" cxnId="{90B1E591-E646-44B5-B163-EC043D7907B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Chia nhỏ bài toán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Bài tập bổ sung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</dgm:pt>
    <dgm:pt modelId="{F41C90E5-5495-485E-BDF7-A22EBB8D95FC}" type="sibTrans" cxnId="{6DAB2696-A889-4957-A1E5-15E25ADC537E}">
      <dgm:prSet/>
      <dgm:spPr/>
    </dgm:pt>
    <dgm:pt modelId="{0E554E08-C922-4A45-AE68-AF9D50F5C433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</dgm:pt>
    <dgm:pt modelId="{F0D309CF-5C52-45A8-B150-5C1752ACFCC2}" type="sibTrans" cxnId="{90B1E591-E646-44B5-B163-EC043D7907B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Thuật toán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Lưu đồ thuật toán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Chia nhỏ bài toán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Bài tập bổ sung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</dgm:pt>
    <dgm:pt modelId="{F41C90E5-5495-485E-BDF7-A22EBB8D95FC}" type="sibTrans" cxnId="{6DAB2696-A889-4957-A1E5-15E25ADC537E}">
      <dgm:prSet/>
      <dgm:spPr/>
    </dgm:pt>
    <dgm:pt modelId="{0E554E08-C922-4A45-AE68-AF9D50F5C433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</dgm:pt>
    <dgm:pt modelId="{F0D309CF-5C52-45A8-B150-5C1752ACFCC2}" type="sibTrans" cxnId="{90B1E591-E646-44B5-B163-EC043D7907BD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3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E2E9EB12-FFCD-491F-9388-468A3139BAF6}" type="presOf" srcId="{F5D50B3B-D760-4D9D-97D9-5F1C5A5BCEE0}" destId="{9A3152F3-4291-4C05-89AC-712BC38C218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5" destOrd="0" presId="urn:diagrams.loki3.com/NumberedList"/>
    <dgm:cxn modelId="{7231A778-5D3C-4B49-B190-5C0014D90DE0}" type="presParOf" srcId="{BDFB8683-95A4-4BBF-9344-3A0D69314DBB}" destId="{DC8E9066-51F1-4C2E-B29F-32E7DFEF1C6B}" srcOrd="6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Thuật toán</a:t>
          </a:r>
          <a:endParaRPr lang="vi-VN" sz="6500" b="0" kern="1200" noProof="0" dirty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Lưu đồ thuật toán</a:t>
          </a:r>
          <a:endParaRPr lang="vi-VN" sz="6500" kern="1200" noProof="0" dirty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Chia nhỏ bài toán</a:t>
          </a:r>
          <a:endParaRPr lang="vi-VN" sz="6500" kern="1200" noProof="0" dirty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3599893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Bài tập bổ sung</a:t>
          </a:r>
          <a:endParaRPr lang="vi-VN" sz="6500" kern="1200" noProof="0" dirty="0"/>
        </a:p>
      </dsp:txBody>
      <dsp:txXfrm rot="-5400000">
        <a:off x="1404000" y="5011665"/>
        <a:ext cx="7138634" cy="1256368"/>
      </dsp:txXfrm>
    </dsp:sp>
    <dsp:sp modelId="{6DDD3E9A-A86A-4571-8456-0FD76ABA1DC3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4</a:t>
          </a:r>
          <a:endParaRPr lang="vi-VN" sz="6200" kern="1200" noProof="0" dirty="0"/>
        </a:p>
      </dsp:txBody>
      <dsp:txXfrm>
        <a:off x="171343" y="5226193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Thuật toán</a:t>
          </a:r>
          <a:endParaRPr lang="vi-VN" sz="6500" b="0" kern="1200" noProof="0" dirty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Lưu đồ thuật toán</a:t>
          </a:r>
          <a:endParaRPr lang="vi-VN" sz="6500" kern="1200" noProof="0" dirty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Chia nhỏ bài toán</a:t>
          </a:r>
          <a:endParaRPr lang="vi-VN" sz="6500" kern="1200" noProof="0" dirty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3599893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Bài tập bổ sung</a:t>
          </a:r>
          <a:endParaRPr lang="vi-VN" sz="6500" kern="1200" noProof="0" dirty="0"/>
        </a:p>
      </dsp:txBody>
      <dsp:txXfrm rot="-5400000">
        <a:off x="1404000" y="5011665"/>
        <a:ext cx="7138634" cy="1256368"/>
      </dsp:txXfrm>
    </dsp:sp>
    <dsp:sp modelId="{6DDD3E9A-A86A-4571-8456-0FD76ABA1DC3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4</a:t>
          </a:r>
          <a:endParaRPr lang="vi-VN" sz="6200" kern="1200" noProof="0" dirty="0"/>
        </a:p>
      </dsp:txBody>
      <dsp:txXfrm>
        <a:off x="171343" y="5226193"/>
        <a:ext cx="827314" cy="827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DC678-FC68-4C54-A712-C016A051F185}">
      <dsp:nvSpPr>
        <dsp:cNvPr id="0" name=""/>
        <dsp:cNvSpPr/>
      </dsp:nvSpPr>
      <dsp:spPr>
        <a:xfrm>
          <a:off x="0" y="4646141"/>
          <a:ext cx="9144000" cy="1524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dirty="0" smtClean="0"/>
            <a:t>Cài đặt bằng các dòng lệnh</a:t>
          </a:r>
          <a:endParaRPr lang="en-US" sz="5400" kern="1200" dirty="0"/>
        </a:p>
      </dsp:txBody>
      <dsp:txXfrm>
        <a:off x="0" y="4646141"/>
        <a:ext cx="9144000" cy="1524967"/>
      </dsp:txXfrm>
    </dsp:sp>
    <dsp:sp modelId="{B6E4AA15-661F-491E-A3BB-A10E11F63BBB}">
      <dsp:nvSpPr>
        <dsp:cNvPr id="0" name=""/>
        <dsp:cNvSpPr/>
      </dsp:nvSpPr>
      <dsp:spPr>
        <a:xfrm rot="10800000">
          <a:off x="0" y="2323616"/>
          <a:ext cx="9144000" cy="2345399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dirty="0" smtClean="0"/>
            <a:t>Xác định giải thuật</a:t>
          </a:r>
          <a:endParaRPr lang="en-US" sz="5400" kern="1200" dirty="0"/>
        </a:p>
      </dsp:txBody>
      <dsp:txXfrm rot="10800000">
        <a:off x="0" y="2323616"/>
        <a:ext cx="9144000" cy="1523970"/>
      </dsp:txXfrm>
    </dsp:sp>
    <dsp:sp modelId="{1098106F-1B49-4E2C-97FE-89B046D56E5F}">
      <dsp:nvSpPr>
        <dsp:cNvPr id="0" name=""/>
        <dsp:cNvSpPr/>
      </dsp:nvSpPr>
      <dsp:spPr>
        <a:xfrm rot="10800000">
          <a:off x="0" y="1090"/>
          <a:ext cx="9144000" cy="2345399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dirty="0" smtClean="0"/>
            <a:t>Nghiên cứu đề bài</a:t>
          </a:r>
          <a:endParaRPr lang="en-US" sz="5400" kern="1200" dirty="0"/>
        </a:p>
      </dsp:txBody>
      <dsp:txXfrm rot="10800000">
        <a:off x="0" y="1090"/>
        <a:ext cx="9144000" cy="1523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8BA86-73BB-4DA0-9A60-9757122DDE67}">
      <dsp:nvSpPr>
        <dsp:cNvPr id="0" name=""/>
        <dsp:cNvSpPr/>
      </dsp:nvSpPr>
      <dsp:spPr>
        <a:xfrm>
          <a:off x="1022984" y="0"/>
          <a:ext cx="6172199" cy="6172199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A57A02-CE0F-429C-A7E8-0515765D870E}">
      <dsp:nvSpPr>
        <dsp:cNvPr id="0" name=""/>
        <dsp:cNvSpPr/>
      </dsp:nvSpPr>
      <dsp:spPr>
        <a:xfrm>
          <a:off x="4109084" y="617822"/>
          <a:ext cx="4011930" cy="1097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400" kern="1200" smtClean="0"/>
            <a:t>Ngôn ngữ tự nhiên</a:t>
          </a:r>
          <a:endParaRPr lang="en-US" sz="3400" kern="1200"/>
        </a:p>
      </dsp:txBody>
      <dsp:txXfrm>
        <a:off x="4162636" y="671374"/>
        <a:ext cx="3904826" cy="989908"/>
      </dsp:txXfrm>
    </dsp:sp>
    <dsp:sp modelId="{EF5530F9-E9A2-440F-AE1B-B92F6E9AAA86}">
      <dsp:nvSpPr>
        <dsp:cNvPr id="0" name=""/>
        <dsp:cNvSpPr/>
      </dsp:nvSpPr>
      <dsp:spPr>
        <a:xfrm>
          <a:off x="4109084" y="1851961"/>
          <a:ext cx="4011930" cy="1097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400" kern="1200" smtClean="0"/>
            <a:t>Sơ đồ khối</a:t>
          </a:r>
          <a:endParaRPr lang="en-US" sz="3400" kern="1200"/>
        </a:p>
      </dsp:txBody>
      <dsp:txXfrm>
        <a:off x="4162636" y="1905513"/>
        <a:ext cx="3904826" cy="989908"/>
      </dsp:txXfrm>
    </dsp:sp>
    <dsp:sp modelId="{75325012-197D-4AFD-81A0-2D8DD47D91AC}">
      <dsp:nvSpPr>
        <dsp:cNvPr id="0" name=""/>
        <dsp:cNvSpPr/>
      </dsp:nvSpPr>
      <dsp:spPr>
        <a:xfrm>
          <a:off x="4109084" y="3086100"/>
          <a:ext cx="4011930" cy="1097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400" kern="1200" smtClean="0"/>
            <a:t>Giả mã</a:t>
          </a:r>
          <a:endParaRPr lang="en-US" sz="3400" kern="1200"/>
        </a:p>
      </dsp:txBody>
      <dsp:txXfrm>
        <a:off x="4162636" y="3139652"/>
        <a:ext cx="3904826" cy="989908"/>
      </dsp:txXfrm>
    </dsp:sp>
    <dsp:sp modelId="{23606C51-FBCA-4E27-BEF9-8001921CE643}">
      <dsp:nvSpPr>
        <dsp:cNvPr id="0" name=""/>
        <dsp:cNvSpPr/>
      </dsp:nvSpPr>
      <dsp:spPr>
        <a:xfrm>
          <a:off x="4109084" y="4320238"/>
          <a:ext cx="4011930" cy="1097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400" kern="1200" smtClean="0"/>
            <a:t>Ngôn ngữ lập trình</a:t>
          </a:r>
          <a:endParaRPr lang="en-US" sz="3400" kern="1200"/>
        </a:p>
      </dsp:txBody>
      <dsp:txXfrm>
        <a:off x="4162636" y="4373790"/>
        <a:ext cx="3904826" cy="989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Thuật toán</a:t>
          </a:r>
          <a:endParaRPr lang="vi-VN" sz="6500" b="0" kern="1200" noProof="0" dirty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Lưu đồ thuật toán</a:t>
          </a:r>
          <a:endParaRPr lang="vi-VN" sz="6500" kern="1200" noProof="0" dirty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Chia nhỏ bài toán</a:t>
          </a:r>
          <a:endParaRPr lang="vi-VN" sz="6500" kern="1200" noProof="0" dirty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3599893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Bài tập bổ sung</a:t>
          </a:r>
          <a:endParaRPr lang="vi-VN" sz="6500" kern="1200" noProof="0" dirty="0"/>
        </a:p>
      </dsp:txBody>
      <dsp:txXfrm rot="-5400000">
        <a:off x="1404000" y="5011665"/>
        <a:ext cx="7138634" cy="1256368"/>
      </dsp:txXfrm>
    </dsp:sp>
    <dsp:sp modelId="{6DDD3E9A-A86A-4571-8456-0FD76ABA1DC3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4</a:t>
          </a:r>
          <a:endParaRPr lang="vi-VN" sz="6200" kern="1200" noProof="0" dirty="0"/>
        </a:p>
      </dsp:txBody>
      <dsp:txXfrm>
        <a:off x="171343" y="5226193"/>
        <a:ext cx="827314" cy="82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Thuật toán</a:t>
          </a:r>
          <a:endParaRPr lang="vi-VN" sz="6500" b="0" kern="1200" noProof="0" dirty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Lưu đồ thuật toán</a:t>
          </a:r>
          <a:endParaRPr lang="vi-VN" sz="6500" kern="1200" noProof="0" dirty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Chia nhỏ bài toán</a:t>
          </a:r>
          <a:endParaRPr lang="vi-VN" sz="6500" kern="1200" noProof="0" dirty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3599893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Bài tập bổ sung</a:t>
          </a:r>
          <a:endParaRPr lang="vi-VN" sz="6500" kern="1200" noProof="0" dirty="0"/>
        </a:p>
      </dsp:txBody>
      <dsp:txXfrm rot="-5400000">
        <a:off x="1404000" y="5011665"/>
        <a:ext cx="7138634" cy="1256368"/>
      </dsp:txXfrm>
    </dsp:sp>
    <dsp:sp modelId="{6DDD3E9A-A86A-4571-8456-0FD76ABA1DC3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4</a:t>
          </a:r>
          <a:endParaRPr lang="vi-VN" sz="6200" kern="1200" noProof="0" dirty="0"/>
        </a:p>
      </dsp:txBody>
      <dsp:txXfrm>
        <a:off x="171343" y="5226193"/>
        <a:ext cx="827314" cy="8273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Thuật toán</a:t>
          </a:r>
          <a:endParaRPr lang="vi-VN" sz="6500" b="0" kern="1200" noProof="0" dirty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Lưu đồ thuật toán</a:t>
          </a:r>
          <a:endParaRPr lang="vi-VN" sz="6500" kern="1200" noProof="0" dirty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Chia nhỏ bài toán</a:t>
          </a:r>
          <a:endParaRPr lang="vi-VN" sz="6500" kern="1200" noProof="0" dirty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3599893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Bài tập bổ sung</a:t>
          </a:r>
          <a:endParaRPr lang="vi-VN" sz="6500" kern="1200" noProof="0" dirty="0"/>
        </a:p>
      </dsp:txBody>
      <dsp:txXfrm rot="-5400000">
        <a:off x="1404000" y="5011665"/>
        <a:ext cx="7138634" cy="1256368"/>
      </dsp:txXfrm>
    </dsp:sp>
    <dsp:sp modelId="{6DDD3E9A-A86A-4571-8456-0FD76ABA1DC3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4</a:t>
          </a:r>
          <a:endParaRPr lang="vi-VN" sz="6200" kern="1200" noProof="0" dirty="0"/>
        </a:p>
      </dsp:txBody>
      <dsp:txXfrm>
        <a:off x="171343" y="5226193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77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4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9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2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5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01. </a:t>
            </a:r>
            <a:r>
              <a:rPr lang="vi-VN" dirty="0" smtClean="0"/>
              <a:t>Thuật toán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1628311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Biểu diễn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8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0780428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900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Lưu đồ thuật toán</a:t>
            </a:r>
            <a:r>
              <a:rPr lang="vi-VN" dirty="0"/>
              <a:t> là công cụ dùng để biểu diễn thuật toán</a:t>
            </a:r>
            <a:r>
              <a:rPr lang="vi-VN" dirty="0" smtClean="0"/>
              <a:t>, mô </a:t>
            </a:r>
            <a:r>
              <a:rPr lang="vi-VN" dirty="0"/>
              <a:t>tả nhập (input), dữ liệu xuất (output) và luồng </a:t>
            </a:r>
            <a:r>
              <a:rPr lang="vi-VN" dirty="0" smtClean="0"/>
              <a:t>xử </a:t>
            </a:r>
            <a:r>
              <a:rPr lang="vi-VN" dirty="0"/>
              <a:t>lý thông qua các ký hiệu hình học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Khái niệm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Oval 4"/>
          <p:cNvSpPr/>
          <p:nvPr/>
        </p:nvSpPr>
        <p:spPr>
          <a:xfrm>
            <a:off x="698500" y="3307080"/>
            <a:ext cx="1676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429000" y="3307080"/>
            <a:ext cx="1981200" cy="9906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3307080"/>
            <a:ext cx="19050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97892" y="5638800"/>
            <a:ext cx="1676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Connector 9"/>
          <p:cNvSpPr/>
          <p:nvPr/>
        </p:nvSpPr>
        <p:spPr>
          <a:xfrm>
            <a:off x="6961792" y="5082540"/>
            <a:ext cx="990600" cy="990600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86" y="4396184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Bắt đầu, Kết thúc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3597" y="432563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Lựa chọn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4393088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Tính toán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3597" y="607314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Luồng xử lý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263199" y="607314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Điểm nối tiếp</a:t>
            </a:r>
            <a:endParaRPr lang="en-US" sz="2800" dirty="0"/>
          </a:p>
        </p:txBody>
      </p:sp>
      <p:sp>
        <p:nvSpPr>
          <p:cNvPr id="16" name="Parallelogram 15"/>
          <p:cNvSpPr/>
          <p:nvPr/>
        </p:nvSpPr>
        <p:spPr>
          <a:xfrm>
            <a:off x="673100" y="5257800"/>
            <a:ext cx="1917700" cy="815340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200" y="6149926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 smtClean="0"/>
              <a:t>Nhập, xuất dữ 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358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dụ: Giải phương trình bậc nhất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797560" y="1118528"/>
            <a:ext cx="22860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Bắt đầu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797560" y="2109128"/>
            <a:ext cx="2286000" cy="4572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Nhập a,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797560" y="3049502"/>
            <a:ext cx="2286000" cy="7620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a == 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797560" y="4483564"/>
            <a:ext cx="2286000" cy="6096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x = -b/a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7560" y="5867400"/>
            <a:ext cx="22860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Kết thúc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581400" y="3049502"/>
            <a:ext cx="2286000" cy="7620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</a:rPr>
              <a:t>b</a:t>
            </a:r>
            <a:r>
              <a:rPr lang="vi-VN" sz="2400" b="1" dirty="0" smtClean="0">
                <a:solidFill>
                  <a:schemeClr val="tx1"/>
                </a:solidFill>
              </a:rPr>
              <a:t> == 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3581400" y="4483564"/>
            <a:ext cx="2286000" cy="6096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Vô nghiệm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6019800" y="4483564"/>
            <a:ext cx="3124201" cy="609600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</a:rPr>
              <a:t>Mọi x là nghiệm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9" idx="3"/>
          </p:cNvCxnSpPr>
          <p:nvPr/>
        </p:nvCxnSpPr>
        <p:spPr>
          <a:xfrm>
            <a:off x="5867400" y="3430502"/>
            <a:ext cx="1755140" cy="10530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24400" y="3811502"/>
            <a:ext cx="0" cy="672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1940560" y="3811502"/>
            <a:ext cx="0" cy="672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1940560" y="5093164"/>
            <a:ext cx="0" cy="77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5" idx="0"/>
          </p:cNvCxnSpPr>
          <p:nvPr/>
        </p:nvCxnSpPr>
        <p:spPr>
          <a:xfrm>
            <a:off x="1940560" y="1728128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>
            <a:off x="1940560" y="2566328"/>
            <a:ext cx="0" cy="483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9" idx="1"/>
          </p:cNvCxnSpPr>
          <p:nvPr/>
        </p:nvCxnSpPr>
        <p:spPr>
          <a:xfrm>
            <a:off x="3083560" y="3430502"/>
            <a:ext cx="497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4691900" y="2341826"/>
            <a:ext cx="443462" cy="59461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24400" y="5093164"/>
            <a:ext cx="0" cy="44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07360" y="3035196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76818" y="3035196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6780" y="38168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0063" y="381687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Tìm ước chung lớn 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5366620" y="866616"/>
            <a:ext cx="3530600" cy="1524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Áp dụng để tìm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UCLN(3, 4)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5257800" cy="60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4291268" cy="6172200"/>
          </a:xfrm>
        </p:spPr>
        <p:txBody>
          <a:bodyPr/>
          <a:lstStyle/>
          <a:p>
            <a:r>
              <a:rPr lang="vi-VN" dirty="0" smtClean="0"/>
              <a:t>Mỗi khối chỉ có một đầu vào</a:t>
            </a:r>
          </a:p>
          <a:p>
            <a:r>
              <a:rPr lang="vi-VN" dirty="0" smtClean="0"/>
              <a:t>Khối lựa chọn có 2 đầu ra, các khối khác có 1 đầu 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Một số lưu 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68" y="838199"/>
            <a:ext cx="4847652" cy="55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/>
            </a:pPr>
            <a:r>
              <a:rPr lang="vi-VN" dirty="0" smtClean="0"/>
              <a:t>Cho số nguyên dương n. Tính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66725" indent="-466725">
              <a:buFont typeface="+mj-lt"/>
              <a:buAutoNum type="arabicPeriod" startAt="2"/>
            </a:pPr>
            <a:r>
              <a:rPr lang="en-US" dirty="0" smtClean="0"/>
              <a:t>Tính gần đúng sin(x) với độ chính xác </a:t>
            </a:r>
            <a:r>
              <a:rPr lang="en-US" dirty="0" smtClean="0">
                <a:sym typeface="Symbol" panose="05050102010706020507" pitchFamily="18" charset="2"/>
              </a:rPr>
              <a:t> cho trước theo công thức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273711"/>
              </p:ext>
            </p:extLst>
          </p:nvPr>
        </p:nvGraphicFramePr>
        <p:xfrm>
          <a:off x="202710" y="5241592"/>
          <a:ext cx="8738580" cy="131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3" imgW="3111480" imgH="469800" progId="Equation.DSMT4">
                  <p:embed/>
                </p:oleObj>
              </mc:Choice>
              <mc:Fallback>
                <p:oleObj name="Equation" r:id="rId3" imgW="3111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10" y="5241592"/>
                        <a:ext cx="8738580" cy="1319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548126"/>
              </p:ext>
            </p:extLst>
          </p:nvPr>
        </p:nvGraphicFramePr>
        <p:xfrm>
          <a:off x="533400" y="1398984"/>
          <a:ext cx="4572000" cy="235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5" imgW="1676160" imgH="863280" progId="Equation.DSMT4">
                  <p:embed/>
                </p:oleObj>
              </mc:Choice>
              <mc:Fallback>
                <p:oleObj name="Equation" r:id="rId5" imgW="16761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398984"/>
                        <a:ext cx="4572000" cy="235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0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66725" indent="-466725">
              <a:spcBef>
                <a:spcPts val="5400"/>
              </a:spcBef>
              <a:buFont typeface="+mj-lt"/>
              <a:buAutoNum type="arabicPeriod" startAt="3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dãy ô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gồm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ô, các ô được đánh số từ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đến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mỗi ô chứa một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giá trị của ô thứ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ký hiệu là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m[i]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Hãy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giá trị nhỏ nhất, lớn nhất trong các ô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ô có giá trị lớn nhất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các số âm và tổng các số dương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1" y="685800"/>
            <a:ext cx="873587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66725" indent="-466725">
              <a:spcBef>
                <a:spcPts val="5400"/>
              </a:spcBef>
              <a:buFont typeface="+mj-lt"/>
              <a:buAutoNum type="arabicPeriod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dãy ô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gồm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ô, các ô được đánh số từ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đến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mỗi ô chứa một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cái in hoa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chữ cái trong ô thứ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ký hiệu là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m[i]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Hãy xác định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'A' xuất hiện mấy lần trong dãy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có xuất hiện liên tiếp 3 ô với giá trị là 'A', 'C', 'T' hay không?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1" y="685800"/>
            <a:ext cx="873587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0760095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4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1554288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Mô-đun hóa công việc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98" y="838200"/>
            <a:ext cx="6755404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114800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Có </a:t>
            </a:r>
            <a:r>
              <a:rPr lang="en-US" sz="3600" dirty="0"/>
              <a:t>thể chia </a:t>
            </a:r>
            <a:r>
              <a:rPr lang="en-US" sz="3600" dirty="0" smtClean="0"/>
              <a:t>bài toán phức tạp thành các mô-đun tương đối độc lập để giải quyết riêng.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/>
              <a:t>Mỗi mô-đun lại có thể được chia tiếp thành các mô-đun nhỏ hơn.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10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66725" indent="-466725">
              <a:spcBef>
                <a:spcPts val="5400"/>
              </a:spcBef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Cho dãy ô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gồm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ô, mỗi ô chứa một số nguyên dương. Yêu cầu tính tổng các số nguyên tố có trong dãy ô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đã cho.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kiểm tra tính nguyên tố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 qua các ô và tính tổng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1" y="685800"/>
            <a:ext cx="873587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Bài toán</a:t>
            </a:r>
            <a:r>
              <a:rPr lang="vi-VN" dirty="0" smtClean="0"/>
              <a:t>: Quản lý điểm sinh viên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Cách giải</a:t>
            </a:r>
            <a:r>
              <a:rPr lang="vi-VN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1424384"/>
            <a:ext cx="2590800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Quản lý điểm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0020" y="2602508"/>
            <a:ext cx="2590800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Nhập điểm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211100" y="2602508"/>
            <a:ext cx="2590800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Xem điểm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3876040"/>
            <a:ext cx="1295400" cy="848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Giao diện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3876040"/>
            <a:ext cx="1361440" cy="848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Lưu điểm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222550" y="3876040"/>
            <a:ext cx="1217240" cy="848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Giao diện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706980" y="3906520"/>
            <a:ext cx="1294420" cy="848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Tìm kiếm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238020" y="3886200"/>
            <a:ext cx="1524980" cy="848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Xuất báo cáo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5367020"/>
            <a:ext cx="1361440" cy="8483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Kiểm tra lỗi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81200" y="5367020"/>
            <a:ext cx="1670340" cy="8483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Tương tác CSDL</a:t>
            </a:r>
            <a:endParaRPr lang="en-US" sz="2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591700" y="5367020"/>
            <a:ext cx="1646320" cy="8483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Xuất ra màn hình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543800" y="5367020"/>
            <a:ext cx="1294420" cy="8483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/>
              <a:t>In ra giấy</a:t>
            </a:r>
            <a:endParaRPr lang="en-US" sz="2400" b="1" dirty="0"/>
          </a:p>
        </p:txBody>
      </p:sp>
      <p:cxnSp>
        <p:nvCxnSpPr>
          <p:cNvPr id="24" name="Elbow Connector 23"/>
          <p:cNvCxnSpPr>
            <a:stCxn id="5" idx="2"/>
            <a:endCxn id="6" idx="0"/>
          </p:cNvCxnSpPr>
          <p:nvPr/>
        </p:nvCxnSpPr>
        <p:spPr>
          <a:xfrm rot="5400000">
            <a:off x="3068048" y="565156"/>
            <a:ext cx="644724" cy="342998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7" idx="0"/>
          </p:cNvCxnSpPr>
          <p:nvPr/>
        </p:nvCxnSpPr>
        <p:spPr>
          <a:xfrm rot="16200000" flipH="1">
            <a:off x="5483588" y="1579596"/>
            <a:ext cx="644724" cy="14011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8" idx="0"/>
          </p:cNvCxnSpPr>
          <p:nvPr/>
        </p:nvCxnSpPr>
        <p:spPr>
          <a:xfrm rot="5400000">
            <a:off x="905794" y="3106414"/>
            <a:ext cx="740132" cy="79912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2"/>
            <a:endCxn id="9" idx="0"/>
          </p:cNvCxnSpPr>
          <p:nvPr/>
        </p:nvCxnSpPr>
        <p:spPr>
          <a:xfrm rot="16200000" flipH="1">
            <a:off x="1798604" y="3012724"/>
            <a:ext cx="740132" cy="9865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10" idx="0"/>
          </p:cNvCxnSpPr>
          <p:nvPr/>
        </p:nvCxnSpPr>
        <p:spPr>
          <a:xfrm rot="5400000">
            <a:off x="5298769" y="2668309"/>
            <a:ext cx="740132" cy="167533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2"/>
            <a:endCxn id="11" idx="0"/>
          </p:cNvCxnSpPr>
          <p:nvPr/>
        </p:nvCxnSpPr>
        <p:spPr>
          <a:xfrm rot="5400000">
            <a:off x="6045039" y="3445059"/>
            <a:ext cx="770612" cy="15231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2"/>
            <a:endCxn id="12" idx="0"/>
          </p:cNvCxnSpPr>
          <p:nvPr/>
        </p:nvCxnSpPr>
        <p:spPr>
          <a:xfrm rot="16200000" flipH="1">
            <a:off x="6878359" y="2764049"/>
            <a:ext cx="750292" cy="149401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2"/>
            <a:endCxn id="13" idx="0"/>
          </p:cNvCxnSpPr>
          <p:nvPr/>
        </p:nvCxnSpPr>
        <p:spPr>
          <a:xfrm rot="5400000">
            <a:off x="1464310" y="4169410"/>
            <a:ext cx="642620" cy="17526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2"/>
            <a:endCxn id="14" idx="0"/>
          </p:cNvCxnSpPr>
          <p:nvPr/>
        </p:nvCxnSpPr>
        <p:spPr>
          <a:xfrm rot="16200000" flipH="1">
            <a:off x="2417835" y="4968485"/>
            <a:ext cx="642620" cy="15445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2"/>
            <a:endCxn id="15" idx="0"/>
          </p:cNvCxnSpPr>
          <p:nvPr/>
        </p:nvCxnSpPr>
        <p:spPr>
          <a:xfrm rot="5400000">
            <a:off x="6891455" y="4257965"/>
            <a:ext cx="632460" cy="158565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16" idx="0"/>
          </p:cNvCxnSpPr>
          <p:nvPr/>
        </p:nvCxnSpPr>
        <p:spPr>
          <a:xfrm rot="16200000" flipH="1">
            <a:off x="7779530" y="4955540"/>
            <a:ext cx="632460" cy="1905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 marL="466725" indent="-466725">
              <a:buFont typeface="Wingdings" panose="05000000000000000000" pitchFamily="2" charset="2"/>
              <a:buChar char="q"/>
            </a:pPr>
            <a:r>
              <a:rPr lang="en-US" b="1" dirty="0" smtClean="0"/>
              <a:t>Bài toán</a:t>
            </a:r>
            <a:r>
              <a:rPr lang="en-US" dirty="0" smtClean="0"/>
              <a:t>: Cho số nguyên dương n. Hãy liệt kê các số chính phương không quá n.</a:t>
            </a:r>
          </a:p>
          <a:p>
            <a:pPr marL="466725" indent="-466725">
              <a:buFont typeface="Wingdings" panose="05000000000000000000" pitchFamily="2" charset="2"/>
              <a:buChar char="q"/>
            </a:pPr>
            <a:r>
              <a:rPr lang="en-US" b="1" dirty="0" smtClean="0"/>
              <a:t>Cách giải</a:t>
            </a:r>
            <a:r>
              <a:rPr lang="en-US" dirty="0" smtClean="0"/>
              <a:t>: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Viết chương trình kiểm tra tính chính phương</a:t>
            </a:r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Duyệt các số từ 1 đến n, kiểm tra tính chính phương và đưa ra thông báo.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 </a:t>
            </a:r>
            <a:r>
              <a:rPr lang="vi-VN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2465360" y="5562600"/>
            <a:ext cx="3530600" cy="121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/>
              <a:t>Cách giải khác?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201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3499333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67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466725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 rằng một tập tin có thể được biểu diễn dưới dạng một dãy các ô,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đánh số bắt đầu từ 0,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ô là một số nguyên trên đoạn [0, 255]. Virus cũng được biểu diễn tương tự.</a:t>
            </a:r>
          </a:p>
          <a:p>
            <a:pPr marL="0" indent="466725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tập tin F có kích thước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và virus V có kích thước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ô.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 kiểm tra xem tập tin F có chứa (bị nhiễm) virus V hay không.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257800"/>
            <a:ext cx="8081300" cy="11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 startAt="2"/>
            </a:pPr>
            <a:r>
              <a:rPr lang="vi-VN" dirty="0" smtClean="0"/>
              <a:t>Tìm các số có 3 chữ số mà có giá trị gấp 33 lần tổng 3 chữ số.</a:t>
            </a:r>
          </a:p>
          <a:p>
            <a:pPr marL="466725" indent="-466725">
              <a:buFont typeface="+mj-lt"/>
              <a:buAutoNum type="arabicPeriod" startAt="2"/>
            </a:pPr>
            <a:r>
              <a:rPr lang="vi-VN" dirty="0"/>
              <a:t>Dãy Fibonacci là dãy vô hạn các số tự nhiên bắt đầu bằng hai phần tử </a:t>
            </a:r>
            <a:r>
              <a:rPr lang="vi-VN" dirty="0" smtClean="0"/>
              <a:t>1 </a:t>
            </a:r>
            <a:r>
              <a:rPr lang="vi-VN" dirty="0"/>
              <a:t>và 1, các phần tử sau đó được thiết lập theo quy tắc mỗi phần tử luôn bằng tổng hai phần tử trước nó</a:t>
            </a:r>
            <a:r>
              <a:rPr lang="vi-VN" dirty="0" smtClean="0"/>
              <a:t>.</a:t>
            </a:r>
            <a:br>
              <a:rPr lang="vi-VN" dirty="0" smtClean="0"/>
            </a:br>
            <a:r>
              <a:rPr lang="vi-VN" dirty="0" smtClean="0"/>
              <a:t>Hãy xác định giá trị của phần tử thứ n trong dãy Fibonacci!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xây dựng lưu đồ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7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Cần lưu lại các thuật toán được xem xét trong bài này để viết chương trình cho chúng ở các buổi sau!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9020648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6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3055494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giải bài tập lập 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15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Thuật toán </a:t>
            </a:r>
            <a:r>
              <a:rPr lang="vi-VN" b="1" dirty="0" smtClean="0"/>
              <a:t>(giải thuật)</a:t>
            </a:r>
            <a:r>
              <a:rPr lang="vi-VN" dirty="0" smtClean="0"/>
              <a:t>, là một dãy hữu hạn các thao tác được bố trí theo một trình tự xác định, được đề ra từ trước, nhằm giải quyết một bài toán nhất định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Định nghĩa</a:t>
            </a:r>
            <a:endParaRPr lang="vi-V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181350" y="4114800"/>
            <a:ext cx="27813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 smtClean="0"/>
              <a:t>Thuật toán</a:t>
            </a:r>
            <a:endParaRPr lang="en-US" sz="3600" b="1" dirty="0"/>
          </a:p>
        </p:txBody>
      </p:sp>
      <p:sp>
        <p:nvSpPr>
          <p:cNvPr id="7" name="Notched Right Arrow 6"/>
          <p:cNvSpPr/>
          <p:nvPr/>
        </p:nvSpPr>
        <p:spPr>
          <a:xfrm>
            <a:off x="609600" y="4114800"/>
            <a:ext cx="2571750" cy="1447800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Dữ kiện</a:t>
            </a:r>
            <a:endParaRPr lang="en-US" sz="3600" dirty="0"/>
          </a:p>
        </p:txBody>
      </p:sp>
      <p:sp>
        <p:nvSpPr>
          <p:cNvPr id="8" name="Notched Right Arrow 7"/>
          <p:cNvSpPr/>
          <p:nvPr/>
        </p:nvSpPr>
        <p:spPr>
          <a:xfrm>
            <a:off x="5962650" y="4111600"/>
            <a:ext cx="2571750" cy="1451000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Kết quả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68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Giải </a:t>
            </a:r>
            <a:r>
              <a:rPr lang="vi-VN" b="1" dirty="0"/>
              <a:t>phương trình </a:t>
            </a:r>
            <a:r>
              <a:rPr lang="vi-VN" b="1" dirty="0" smtClean="0"/>
              <a:t>P(x</a:t>
            </a:r>
            <a:r>
              <a:rPr lang="vi-VN" b="1" dirty="0"/>
              <a:t>): ax + b = 0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/>
              <a:t>Nếu a = 0</a:t>
            </a:r>
          </a:p>
          <a:p>
            <a:r>
              <a:rPr lang="vi-VN" dirty="0"/>
              <a:t>b = </a:t>
            </a:r>
            <a:r>
              <a:rPr lang="vi-VN" dirty="0" smtClean="0"/>
              <a:t>0 </a:t>
            </a:r>
            <a:r>
              <a:rPr lang="vi-VN" dirty="0"/>
              <a:t>thì P(x) có nghiệm bất kì</a:t>
            </a:r>
          </a:p>
          <a:p>
            <a:r>
              <a:rPr lang="vi-VN" dirty="0"/>
              <a:t>b ≠ </a:t>
            </a:r>
            <a:r>
              <a:rPr lang="vi-VN" dirty="0" smtClean="0"/>
              <a:t>0 </a:t>
            </a:r>
            <a:r>
              <a:rPr lang="vi-VN" dirty="0"/>
              <a:t>thì P(c) vô nghiệm</a:t>
            </a:r>
          </a:p>
          <a:p>
            <a:pPr marL="466725" indent="-466725">
              <a:buFont typeface="+mj-lt"/>
              <a:buAutoNum type="arabicPeriod" startAt="2"/>
            </a:pPr>
            <a:r>
              <a:rPr lang="vi-VN" dirty="0"/>
              <a:t>Nếu a ≠ </a:t>
            </a:r>
            <a:r>
              <a:rPr lang="vi-VN" dirty="0" smtClean="0"/>
              <a:t>0 thì P(x</a:t>
            </a:r>
            <a:r>
              <a:rPr lang="vi-VN" dirty="0"/>
              <a:t>) có </a:t>
            </a:r>
            <a:r>
              <a:rPr lang="vi-VN" dirty="0" smtClean="0"/>
              <a:t>nghiệm duy </a:t>
            </a:r>
            <a:r>
              <a:rPr lang="vi-VN" dirty="0"/>
              <a:t>nhất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x </a:t>
            </a:r>
            <a:r>
              <a:rPr lang="vi-VN" dirty="0"/>
              <a:t>= </a:t>
            </a:r>
            <a:r>
              <a:rPr lang="vi-VN" dirty="0" smtClean="0"/>
              <a:t>-b/a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Giải phương trình bậc 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148910" y="5257800"/>
            <a:ext cx="27813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 smtClean="0"/>
              <a:t>Thuật toán</a:t>
            </a:r>
            <a:endParaRPr lang="en-US" sz="3600" b="1" dirty="0"/>
          </a:p>
        </p:txBody>
      </p:sp>
      <p:sp>
        <p:nvSpPr>
          <p:cNvPr id="6" name="Notched Right Arrow 5"/>
          <p:cNvSpPr/>
          <p:nvPr/>
        </p:nvSpPr>
        <p:spPr>
          <a:xfrm>
            <a:off x="577160" y="5257800"/>
            <a:ext cx="2571750" cy="1447800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a,b</a:t>
            </a:r>
            <a:endParaRPr lang="en-US" sz="3600" dirty="0"/>
          </a:p>
        </p:txBody>
      </p:sp>
      <p:sp>
        <p:nvSpPr>
          <p:cNvPr id="7" name="Notched Right Arrow 6"/>
          <p:cNvSpPr/>
          <p:nvPr/>
        </p:nvSpPr>
        <p:spPr>
          <a:xfrm>
            <a:off x="5930210" y="5254600"/>
            <a:ext cx="2571750" cy="1451000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1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vi-VN" b="1" dirty="0" smtClean="0"/>
              <a:t>Tìm UCLN(a,b)</a:t>
            </a:r>
          </a:p>
          <a:p>
            <a:pPr marL="742950" indent="-7429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dirty="0" smtClean="0"/>
              <a:t>Nếu b = 0 thì UCLN là a</a:t>
            </a:r>
          </a:p>
          <a:p>
            <a:pPr marL="742950" indent="-7429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dirty="0" smtClean="0"/>
              <a:t>Tính toán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 smtClean="0"/>
              <a:t>r = a mod 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/>
              <a:t>a = 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 smtClean="0"/>
              <a:t>b = r</a:t>
            </a:r>
          </a:p>
          <a:p>
            <a:pPr marL="742950" indent="-74295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vi-VN" dirty="0" smtClean="0"/>
              <a:t>Chuyển đến bước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Thuật toán Euclid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3887180" y="2133600"/>
            <a:ext cx="4951040" cy="2057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Áp dụng để tìm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UCLN(6,4)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vi-VN" sz="3200" b="1" dirty="0" smtClean="0"/>
              <a:t>UCLN(6,8)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148910" y="5257800"/>
            <a:ext cx="27813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 smtClean="0"/>
              <a:t>Thuật toán</a:t>
            </a:r>
            <a:endParaRPr lang="en-US" sz="3600" b="1" dirty="0"/>
          </a:p>
        </p:txBody>
      </p:sp>
      <p:sp>
        <p:nvSpPr>
          <p:cNvPr id="7" name="Notched Right Arrow 6"/>
          <p:cNvSpPr/>
          <p:nvPr/>
        </p:nvSpPr>
        <p:spPr>
          <a:xfrm>
            <a:off x="577160" y="5257800"/>
            <a:ext cx="2571750" cy="1447800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a,b</a:t>
            </a:r>
            <a:endParaRPr lang="en-US" sz="3600" dirty="0"/>
          </a:p>
        </p:txBody>
      </p:sp>
      <p:sp>
        <p:nvSpPr>
          <p:cNvPr id="8" name="Notched Right Arrow 7"/>
          <p:cNvSpPr/>
          <p:nvPr/>
        </p:nvSpPr>
        <p:spPr>
          <a:xfrm>
            <a:off x="5930210" y="5254600"/>
            <a:ext cx="2571750" cy="1451000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 smtClean="0"/>
              <a:t>UCLN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75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66725" indent="-466725">
              <a:buFont typeface="+mj-lt"/>
              <a:buAutoNum type="arabicPeriod"/>
            </a:pPr>
            <a:r>
              <a:rPr lang="vi-VN" b="1" dirty="0" smtClean="0"/>
              <a:t>Tính xác định</a:t>
            </a:r>
            <a:r>
              <a:rPr lang="vi-VN" dirty="0" smtClean="0"/>
              <a:t>: phải rõ ràng, chính xác; cùng một đầu vào thì dù ai thực hiện cũng luôn đạt được cùng một đầu ra.</a:t>
            </a:r>
          </a:p>
          <a:p>
            <a:pPr marL="466725" indent="-466725">
              <a:buFont typeface="+mj-lt"/>
              <a:buAutoNum type="arabicPeriod"/>
            </a:pPr>
            <a:r>
              <a:rPr lang="vi-VN" b="1" dirty="0" smtClean="0"/>
              <a:t>Tính dừng</a:t>
            </a:r>
            <a:r>
              <a:rPr lang="vi-VN" dirty="0" smtClean="0"/>
              <a:t>: phải đạt được kết quả sau một số bước hữu hạn</a:t>
            </a:r>
          </a:p>
          <a:p>
            <a:pPr marL="466725" indent="-466725">
              <a:buFont typeface="+mj-lt"/>
              <a:buAutoNum type="arabicPeriod"/>
            </a:pPr>
            <a:r>
              <a:rPr lang="vi-VN" b="1" dirty="0" smtClean="0"/>
              <a:t>Tính đúng đắn</a:t>
            </a:r>
            <a:r>
              <a:rPr lang="vi-VN" dirty="0" smtClean="0"/>
              <a:t>: kết quả phải chính xác cho mọi đầu vào</a:t>
            </a:r>
          </a:p>
          <a:p>
            <a:pPr marL="466725" indent="-466725">
              <a:buFont typeface="+mj-lt"/>
              <a:buAutoNum type="arabicPeriod"/>
            </a:pPr>
            <a:r>
              <a:rPr lang="vi-VN" b="1" dirty="0" smtClean="0"/>
              <a:t>Tính phổ dụng</a:t>
            </a:r>
            <a:r>
              <a:rPr lang="vi-VN" dirty="0" smtClean="0"/>
              <a:t>: giải quyết được một lớp bài toán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Tính chất của thuật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3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1124</TotalTime>
  <Words>1089</Words>
  <Application>Microsoft Office PowerPoint</Application>
  <PresentationFormat>On-screen Show (4:3)</PresentationFormat>
  <Paragraphs>193</Paragraphs>
  <Slides>27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Symbol</vt:lpstr>
      <vt:lpstr>Tahoma</vt:lpstr>
      <vt:lpstr>Times New Roman</vt:lpstr>
      <vt:lpstr>Wingdings</vt:lpstr>
      <vt:lpstr>Slide bài giảng</vt:lpstr>
      <vt:lpstr>Equation</vt:lpstr>
      <vt:lpstr>LẬP TRÌNH C CĂN BẢN</vt:lpstr>
      <vt:lpstr>PowerPoint Presentation</vt:lpstr>
      <vt:lpstr>Cần lưu lại các thuật toán được xem xét trong bài này để viết chương trình cho chúng ở các buổi sau!</vt:lpstr>
      <vt:lpstr>PowerPoint Presentation</vt:lpstr>
      <vt:lpstr>Các bước giải bài tập lập trình</vt:lpstr>
      <vt:lpstr>Định nghĩa</vt:lpstr>
      <vt:lpstr>Ví dụ: Giải phương trình bậc nhất</vt:lpstr>
      <vt:lpstr>Ví dụ: Thuật toán Euclid</vt:lpstr>
      <vt:lpstr>Tính chất của thuật toán</vt:lpstr>
      <vt:lpstr>Biểu diễn thuật toán</vt:lpstr>
      <vt:lpstr>PowerPoint Presentation</vt:lpstr>
      <vt:lpstr>Khái niệm</vt:lpstr>
      <vt:lpstr>Ví dụ: Giải phương trình bậc nhất</vt:lpstr>
      <vt:lpstr>Ví dụ: Tìm ước chung lớn nhất</vt:lpstr>
      <vt:lpstr>Một số lưu ý</vt:lpstr>
      <vt:lpstr>Bài tập xây dựng lưu đồ thuật toán</vt:lpstr>
      <vt:lpstr>Bài tập xây dựng lưu đồ thuật toán</vt:lpstr>
      <vt:lpstr>Bài tập xây dựng lưu đồ thuật toán</vt:lpstr>
      <vt:lpstr>PowerPoint Presentation</vt:lpstr>
      <vt:lpstr>Mô-đun hóa công việc</vt:lpstr>
      <vt:lpstr>Ví dụ 1</vt:lpstr>
      <vt:lpstr>Ví dụ 2</vt:lpstr>
      <vt:lpstr>Ví dụ 3</vt:lpstr>
      <vt:lpstr>PowerPoint Presentation</vt:lpstr>
      <vt:lpstr>Bài tập xây dựng lưu đồ thuật toán</vt:lpstr>
      <vt:lpstr>Bài tập xây dựng lưu đồ thuật toán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97</cp:revision>
  <dcterms:created xsi:type="dcterms:W3CDTF">2016-10-01T01:47:51Z</dcterms:created>
  <dcterms:modified xsi:type="dcterms:W3CDTF">2017-02-11T00:31:57Z</dcterms:modified>
</cp:coreProperties>
</file>