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340" r:id="rId3"/>
    <p:sldId id="537" r:id="rId4"/>
    <p:sldId id="518" r:id="rId5"/>
    <p:sldId id="519" r:id="rId6"/>
    <p:sldId id="504" r:id="rId7"/>
    <p:sldId id="505" r:id="rId8"/>
    <p:sldId id="503" r:id="rId9"/>
    <p:sldId id="506" r:id="rId10"/>
    <p:sldId id="520" r:id="rId11"/>
    <p:sldId id="507" r:id="rId12"/>
    <p:sldId id="508" r:id="rId13"/>
    <p:sldId id="510" r:id="rId14"/>
    <p:sldId id="511" r:id="rId15"/>
    <p:sldId id="509" r:id="rId16"/>
    <p:sldId id="512" r:id="rId17"/>
    <p:sldId id="521" r:id="rId18"/>
    <p:sldId id="513" r:id="rId19"/>
    <p:sldId id="514" r:id="rId20"/>
    <p:sldId id="522" r:id="rId21"/>
    <p:sldId id="515" r:id="rId22"/>
    <p:sldId id="516" r:id="rId23"/>
    <p:sldId id="517" r:id="rId24"/>
    <p:sldId id="523" r:id="rId25"/>
    <p:sldId id="538" r:id="rId26"/>
    <p:sldId id="525" r:id="rId27"/>
    <p:sldId id="526" r:id="rId28"/>
    <p:sldId id="528" r:id="rId29"/>
    <p:sldId id="529" r:id="rId30"/>
    <p:sldId id="530" r:id="rId31"/>
    <p:sldId id="539" r:id="rId32"/>
    <p:sldId id="532" r:id="rId33"/>
    <p:sldId id="531" r:id="rId34"/>
    <p:sldId id="533" r:id="rId35"/>
    <p:sldId id="540" r:id="rId36"/>
    <p:sldId id="501" r:id="rId37"/>
    <p:sldId id="535" r:id="rId38"/>
    <p:sldId id="536" r:id="rId39"/>
    <p:sldId id="541" r:id="rId40"/>
    <p:sldId id="524" r:id="rId41"/>
    <p:sldId id="534" r:id="rId42"/>
    <p:sldId id="542" r:id="rId43"/>
    <p:sldId id="499" r:id="rId4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AE43C8-39AC-478F-B5A0-7501E605B677}">
          <p14:sldIdLst>
            <p14:sldId id="256"/>
            <p14:sldId id="340"/>
          </p14:sldIdLst>
        </p14:section>
        <p14:section name="Kiểu số nguyên" id="{7ECD22BB-A909-4A94-86EB-C84EA9A73197}">
          <p14:sldIdLst>
            <p14:sldId id="537"/>
            <p14:sldId id="518"/>
            <p14:sldId id="519"/>
            <p14:sldId id="504"/>
            <p14:sldId id="505"/>
            <p14:sldId id="503"/>
            <p14:sldId id="506"/>
            <p14:sldId id="520"/>
            <p14:sldId id="507"/>
            <p14:sldId id="508"/>
            <p14:sldId id="510"/>
            <p14:sldId id="511"/>
            <p14:sldId id="509"/>
            <p14:sldId id="512"/>
            <p14:sldId id="521"/>
            <p14:sldId id="513"/>
            <p14:sldId id="514"/>
            <p14:sldId id="522"/>
            <p14:sldId id="515"/>
            <p14:sldId id="516"/>
            <p14:sldId id="517"/>
            <p14:sldId id="523"/>
          </p14:sldIdLst>
        </p14:section>
        <p14:section name="Kiểu số thực" id="{ED28AEDB-255E-4697-B1ED-AC86CE4F4698}">
          <p14:sldIdLst>
            <p14:sldId id="538"/>
            <p14:sldId id="525"/>
            <p14:sldId id="526"/>
            <p14:sldId id="528"/>
            <p14:sldId id="529"/>
            <p14:sldId id="530"/>
          </p14:sldIdLst>
        </p14:section>
        <p14:section name="Kiểu ký tự" id="{31482B67-B563-40AD-BD7B-9A37BF824E4F}">
          <p14:sldIdLst>
            <p14:sldId id="539"/>
            <p14:sldId id="532"/>
            <p14:sldId id="531"/>
            <p14:sldId id="533"/>
          </p14:sldIdLst>
        </p14:section>
        <p14:section name="Hàm toán học" id="{0E032B5B-28D8-4A57-9F6C-D3D1720096D8}">
          <p14:sldIdLst>
            <p14:sldId id="540"/>
            <p14:sldId id="501"/>
            <p14:sldId id="535"/>
            <p14:sldId id="536"/>
          </p14:sldIdLst>
        </p14:section>
        <p14:section name="Bài tập" id="{B2CAEA6C-D77D-45EE-809E-06E2B363E7D3}">
          <p14:sldIdLst>
            <p14:sldId id="541"/>
            <p14:sldId id="524"/>
            <p14:sldId id="534"/>
            <p14:sldId id="542"/>
            <p14:sldId id="4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guyen Tuan Anh" initials="NT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1C3"/>
    <a:srgbClr val="00FF00"/>
    <a:srgbClr val="FF00FF"/>
    <a:srgbClr val="3333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9244" autoAdjust="0"/>
  </p:normalViewPr>
  <p:slideViewPr>
    <p:cSldViewPr>
      <p:cViewPr varScale="1">
        <p:scale>
          <a:sx n="47" d="100"/>
          <a:sy n="47" d="100"/>
        </p:scale>
        <p:origin x="198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9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Kiểu số nguyên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Kiểu số thực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Kiểu ký tự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F5D50B3B-D760-4D9D-97D9-5F1C5A5BCEE0}">
      <dgm:prSet/>
      <dgm:spPr/>
      <dgm:t>
        <a:bodyPr/>
        <a:lstStyle/>
        <a:p>
          <a:r>
            <a:rPr lang="vi-VN" noProof="0" dirty="0" smtClean="0"/>
            <a:t>Một số hàm toàn học</a:t>
          </a:r>
          <a:endParaRPr lang="vi-VN" noProof="0" dirty="0"/>
        </a:p>
      </dgm:t>
    </dgm:pt>
    <dgm:pt modelId="{8C45C440-34A2-4CA4-B7E7-383533F2E8D6}" type="parTrans" cxnId="{6DAB2696-A889-4957-A1E5-15E25ADC537E}">
      <dgm:prSet/>
      <dgm:spPr/>
      <dgm:t>
        <a:bodyPr/>
        <a:lstStyle/>
        <a:p>
          <a:endParaRPr lang="en-US"/>
        </a:p>
      </dgm:t>
    </dgm:pt>
    <dgm:pt modelId="{F41C90E5-5495-485E-BDF7-A22EBB8D95FC}" type="sibTrans" cxnId="{6DAB2696-A889-4957-A1E5-15E25ADC537E}">
      <dgm:prSet/>
      <dgm:spPr/>
      <dgm:t>
        <a:bodyPr/>
        <a:lstStyle/>
        <a:p>
          <a:endParaRPr lang="en-US"/>
        </a:p>
      </dgm:t>
    </dgm:pt>
    <dgm:pt modelId="{0E554E08-C922-4A45-AE68-AF9D50F5C433}">
      <dgm:prSet/>
      <dgm:spPr/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C9A0CC75-CA8D-4254-9C94-B09FF451C721}" type="parTrans" cxnId="{90B1E591-E646-44B5-B163-EC043D7907BD}">
      <dgm:prSet/>
      <dgm:spPr/>
      <dgm:t>
        <a:bodyPr/>
        <a:lstStyle/>
        <a:p>
          <a:endParaRPr lang="en-US"/>
        </a:p>
      </dgm:t>
    </dgm:pt>
    <dgm:pt modelId="{F0D309CF-5C52-45A8-B150-5C1752ACFCC2}" type="sibTrans" cxnId="{90B1E591-E646-44B5-B163-EC043D7907BD}">
      <dgm:prSet/>
      <dgm:spPr/>
      <dgm:t>
        <a:bodyPr/>
        <a:lstStyle/>
        <a:p>
          <a:endParaRPr lang="en-US"/>
        </a:p>
      </dgm:t>
    </dgm:pt>
    <dgm:pt modelId="{D471F170-0771-46D5-B892-CADA18E927FB}">
      <dgm:prSet/>
      <dgm:spPr/>
      <dgm:t>
        <a:bodyPr/>
        <a:lstStyle/>
        <a:p>
          <a:r>
            <a:rPr lang="vi-VN" noProof="0" dirty="0" smtClean="0"/>
            <a:t>Bài tập</a:t>
          </a:r>
          <a:endParaRPr lang="vi-VN" noProof="0" dirty="0"/>
        </a:p>
      </dgm:t>
    </dgm:pt>
    <dgm:pt modelId="{074B64AD-EC56-4172-ACA6-E855ADAFA118}" type="parTrans" cxnId="{F4E07493-8135-49DD-97C7-13585C8C1680}">
      <dgm:prSet/>
      <dgm:spPr/>
      <dgm:t>
        <a:bodyPr/>
        <a:lstStyle/>
        <a:p>
          <a:endParaRPr lang="en-US"/>
        </a:p>
      </dgm:t>
    </dgm:pt>
    <dgm:pt modelId="{8D4D10C1-F8EA-476D-9C3F-B5E588DF415A}" type="sibTrans" cxnId="{F4E07493-8135-49DD-97C7-13585C8C1680}">
      <dgm:prSet/>
      <dgm:spPr/>
      <dgm:t>
        <a:bodyPr/>
        <a:lstStyle/>
        <a:p>
          <a:endParaRPr lang="en-US"/>
        </a:p>
      </dgm:t>
    </dgm:pt>
    <dgm:pt modelId="{F4C5B4EF-7621-4914-AFCE-13A091198805}">
      <dgm:prSet/>
      <dgm:spPr/>
      <dgm:t>
        <a:bodyPr/>
        <a:lstStyle/>
        <a:p>
          <a:r>
            <a:rPr lang="vi-VN" noProof="0" dirty="0" smtClean="0"/>
            <a:t>5</a:t>
          </a:r>
          <a:endParaRPr lang="vi-VN" noProof="0" dirty="0"/>
        </a:p>
      </dgm:t>
    </dgm:pt>
    <dgm:pt modelId="{3E6090B4-0BF5-40DB-B11D-22B99E27BF37}" type="parTrans" cxnId="{DDB2410A-E743-4B8C-AF72-D217073D7707}">
      <dgm:prSet/>
      <dgm:spPr/>
      <dgm:t>
        <a:bodyPr/>
        <a:lstStyle/>
        <a:p>
          <a:endParaRPr lang="en-US"/>
        </a:p>
      </dgm:t>
    </dgm:pt>
    <dgm:pt modelId="{D48D8153-91A0-4DC5-BFCA-7E51F40A84A9}" type="sibTrans" cxnId="{DDB2410A-E743-4B8C-AF72-D217073D7707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44C40-01B1-4E12-B7A4-EC25E6DAA80A}" type="pres">
      <dgm:prSet presAssocID="{983822D8-F065-4159-AEFB-B129090EF164}" presName="sp" presStyleCnt="0"/>
      <dgm:spPr/>
    </dgm:pt>
    <dgm:pt modelId="{DC8E9066-51F1-4C2E-B29F-32E7DFEF1C6B}" type="pres">
      <dgm:prSet presAssocID="{0E554E08-C922-4A45-AE68-AF9D50F5C433}" presName="composite" presStyleCnt="0"/>
      <dgm:spPr/>
    </dgm:pt>
    <dgm:pt modelId="{9A3152F3-4291-4C05-89AC-712BC38C2181}" type="pres">
      <dgm:prSet presAssocID="{0E554E08-C922-4A45-AE68-AF9D50F5C433}" presName="desTx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D3E9A-A86A-4571-8456-0FD76ABA1DC3}" type="pres">
      <dgm:prSet presAssocID="{0E554E08-C922-4A45-AE68-AF9D50F5C433}" presName="label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181319-E24E-4CF1-BF13-9ECCBA4635C4}" type="pres">
      <dgm:prSet presAssocID="{F0D309CF-5C52-45A8-B150-5C1752ACFCC2}" presName="sp" presStyleCnt="0"/>
      <dgm:spPr/>
    </dgm:pt>
    <dgm:pt modelId="{83D75FE1-14CE-43F0-BB51-2A2062B72812}" type="pres">
      <dgm:prSet presAssocID="{F4C5B4EF-7621-4914-AFCE-13A091198805}" presName="composite" presStyleCnt="0"/>
      <dgm:spPr/>
    </dgm:pt>
    <dgm:pt modelId="{8AC1114C-815E-45C1-8D2B-61835C25B110}" type="pres">
      <dgm:prSet presAssocID="{F4C5B4EF-7621-4914-AFCE-13A091198805}" presName="desTx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6D8CC-ACF6-4F0E-89CB-713AA5D4C3C1}" type="pres">
      <dgm:prSet presAssocID="{F4C5B4EF-7621-4914-AFCE-13A091198805}" presName="label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D0B9D0-E2DC-4CB1-A2C1-36298657AC7B}" type="presOf" srcId="{6C03E07F-ECFB-4D2F-BA96-D23DA7C5AC73}" destId="{7D701CF5-2CC3-48B9-A656-E2968A10AA3B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F4E07493-8135-49DD-97C7-13585C8C1680}" srcId="{F4C5B4EF-7621-4914-AFCE-13A091198805}" destId="{D471F170-0771-46D5-B892-CADA18E927FB}" srcOrd="0" destOrd="0" parTransId="{074B64AD-EC56-4172-ACA6-E855ADAFA118}" sibTransId="{8D4D10C1-F8EA-476D-9C3F-B5E588DF415A}"/>
    <dgm:cxn modelId="{6DAB2696-A889-4957-A1E5-15E25ADC537E}" srcId="{0E554E08-C922-4A45-AE68-AF9D50F5C433}" destId="{F5D50B3B-D760-4D9D-97D9-5F1C5A5BCEE0}" srcOrd="0" destOrd="0" parTransId="{8C45C440-34A2-4CA4-B7E7-383533F2E8D6}" sibTransId="{F41C90E5-5495-485E-BDF7-A22EBB8D95FC}"/>
    <dgm:cxn modelId="{4214B36E-FF73-47F3-B18C-67E1533FA631}" type="presOf" srcId="{0E554E08-C922-4A45-AE68-AF9D50F5C433}" destId="{6DDD3E9A-A86A-4571-8456-0FD76ABA1DC3}" srcOrd="0" destOrd="0" presId="urn:diagrams.loki3.com/NumberedList"/>
    <dgm:cxn modelId="{90B1E591-E646-44B5-B163-EC043D7907BD}" srcId="{8C66E9B3-B12D-4C23-A273-982D7F969BBC}" destId="{0E554E08-C922-4A45-AE68-AF9D50F5C433}" srcOrd="3" destOrd="0" parTransId="{C9A0CC75-CA8D-4254-9C94-B09FF451C721}" sibTransId="{F0D309CF-5C52-45A8-B150-5C1752ACFCC2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EE26D499-E3C7-4874-A873-C7C102CF342B}" type="presOf" srcId="{374B3CF0-3CBE-41CF-A774-9FD3C3CD3C85}" destId="{5012D0F9-E426-4C44-85B1-B5D15A7B4879}" srcOrd="0" destOrd="0" presId="urn:diagrams.loki3.com/NumberedList"/>
    <dgm:cxn modelId="{E2E9EB12-FFCD-491F-9388-468A3139BAF6}" type="presOf" srcId="{F5D50B3B-D760-4D9D-97D9-5F1C5A5BCEE0}" destId="{9A3152F3-4291-4C05-89AC-712BC38C2181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AB0F1D63-B964-4501-B89D-B149A8B3B1DA}" type="presOf" srcId="{05513209-78F1-448C-82FA-B2785EC23FA2}" destId="{45392A94-85D4-4213-B167-8FDD4035D4D9}" srcOrd="0" destOrd="0" presId="urn:diagrams.loki3.com/NumberedList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DD1B92FC-BCE1-4D59-B415-FEA12A9A660E}" type="presOf" srcId="{F4C5B4EF-7621-4914-AFCE-13A091198805}" destId="{7256D8CC-ACF6-4F0E-89CB-713AA5D4C3C1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4238E7EC-BEE6-437A-B2A2-866D39F88A5B}" type="presOf" srcId="{B388406D-A38C-4897-9997-1C63D79E763E}" destId="{20BEFA03-6951-4A7C-A59E-41DEF89A1A38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998FB6DD-DB09-484D-8F4B-6E0515BA068B}" type="presOf" srcId="{D471F170-0771-46D5-B892-CADA18E927FB}" destId="{8AC1114C-815E-45C1-8D2B-61835C25B110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DDB2410A-E743-4B8C-AF72-D217073D7707}" srcId="{8C66E9B3-B12D-4C23-A273-982D7F969BBC}" destId="{F4C5B4EF-7621-4914-AFCE-13A091198805}" srcOrd="4" destOrd="0" parTransId="{3E6090B4-0BF5-40DB-B11D-22B99E27BF37}" sibTransId="{D48D8153-91A0-4DC5-BFCA-7E51F40A84A9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39A1F524-72AE-45BC-89E6-6A217ECFC4DE}" type="presParOf" srcId="{BDFB8683-95A4-4BBF-9344-3A0D69314DBB}" destId="{DA544C40-01B1-4E12-B7A4-EC25E6DAA80A}" srcOrd="5" destOrd="0" presId="urn:diagrams.loki3.com/NumberedList"/>
    <dgm:cxn modelId="{7231A778-5D3C-4B49-B190-5C0014D90DE0}" type="presParOf" srcId="{BDFB8683-95A4-4BBF-9344-3A0D69314DBB}" destId="{DC8E9066-51F1-4C2E-B29F-32E7DFEF1C6B}" srcOrd="6" destOrd="0" presId="urn:diagrams.loki3.com/NumberedList"/>
    <dgm:cxn modelId="{DA16C5C5-DE32-4D6B-8513-0D3831D8228F}" type="presParOf" srcId="{DC8E9066-51F1-4C2E-B29F-32E7DFEF1C6B}" destId="{9A3152F3-4291-4C05-89AC-712BC38C2181}" srcOrd="0" destOrd="0" presId="urn:diagrams.loki3.com/NumberedList"/>
    <dgm:cxn modelId="{30507803-B213-4EF3-B24E-BA4941F7E5ED}" type="presParOf" srcId="{DC8E9066-51F1-4C2E-B29F-32E7DFEF1C6B}" destId="{6DDD3E9A-A86A-4571-8456-0FD76ABA1DC3}" srcOrd="1" destOrd="0" presId="urn:diagrams.loki3.com/NumberedList"/>
    <dgm:cxn modelId="{9B0B47A8-EBC3-4A5F-969B-7B99742BAE81}" type="presParOf" srcId="{BDFB8683-95A4-4BBF-9344-3A0D69314DBB}" destId="{F3181319-E24E-4CF1-BF13-9ECCBA4635C4}" srcOrd="7" destOrd="0" presId="urn:diagrams.loki3.com/NumberedList"/>
    <dgm:cxn modelId="{EB8256A8-2FC5-4817-8EC2-A2C81BC37EBB}" type="presParOf" srcId="{BDFB8683-95A4-4BBF-9344-3A0D69314DBB}" destId="{83D75FE1-14CE-43F0-BB51-2A2062B72812}" srcOrd="8" destOrd="0" presId="urn:diagrams.loki3.com/NumberedList"/>
    <dgm:cxn modelId="{153440E9-1C94-43F3-85E7-934266483B3F}" type="presParOf" srcId="{83D75FE1-14CE-43F0-BB51-2A2062B72812}" destId="{8AC1114C-815E-45C1-8D2B-61835C25B110}" srcOrd="0" destOrd="0" presId="urn:diagrams.loki3.com/NumberedList"/>
    <dgm:cxn modelId="{67A575EA-AD80-4043-B41D-C9C0345C0C33}" type="presParOf" srcId="{83D75FE1-14CE-43F0-BB51-2A2062B72812}" destId="{7256D8CC-ACF6-4F0E-89CB-713AA5D4C3C1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Kiểu số nguyên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Kiểu số thực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Kiểu ký tự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F5D50B3B-D760-4D9D-97D9-5F1C5A5BCEE0}">
      <dgm:prSet/>
      <dgm:spPr/>
      <dgm:t>
        <a:bodyPr/>
        <a:lstStyle/>
        <a:p>
          <a:r>
            <a:rPr lang="vi-VN" noProof="0" dirty="0" smtClean="0"/>
            <a:t>Một số hàm toàn học</a:t>
          </a:r>
          <a:endParaRPr lang="vi-VN" noProof="0" dirty="0"/>
        </a:p>
      </dgm:t>
    </dgm:pt>
    <dgm:pt modelId="{8C45C440-34A2-4CA4-B7E7-383533F2E8D6}" type="parTrans" cxnId="{6DAB2696-A889-4957-A1E5-15E25ADC537E}">
      <dgm:prSet/>
      <dgm:spPr/>
      <dgm:t>
        <a:bodyPr/>
        <a:lstStyle/>
        <a:p>
          <a:endParaRPr lang="en-US"/>
        </a:p>
      </dgm:t>
    </dgm:pt>
    <dgm:pt modelId="{F41C90E5-5495-485E-BDF7-A22EBB8D95FC}" type="sibTrans" cxnId="{6DAB2696-A889-4957-A1E5-15E25ADC537E}">
      <dgm:prSet/>
      <dgm:spPr/>
      <dgm:t>
        <a:bodyPr/>
        <a:lstStyle/>
        <a:p>
          <a:endParaRPr lang="en-US"/>
        </a:p>
      </dgm:t>
    </dgm:pt>
    <dgm:pt modelId="{0E554E08-C922-4A45-AE68-AF9D50F5C433}">
      <dgm:prSet/>
      <dgm:spPr/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C9A0CC75-CA8D-4254-9C94-B09FF451C721}" type="parTrans" cxnId="{90B1E591-E646-44B5-B163-EC043D7907BD}">
      <dgm:prSet/>
      <dgm:spPr/>
      <dgm:t>
        <a:bodyPr/>
        <a:lstStyle/>
        <a:p>
          <a:endParaRPr lang="en-US"/>
        </a:p>
      </dgm:t>
    </dgm:pt>
    <dgm:pt modelId="{F0D309CF-5C52-45A8-B150-5C1752ACFCC2}" type="sibTrans" cxnId="{90B1E591-E646-44B5-B163-EC043D7907BD}">
      <dgm:prSet/>
      <dgm:spPr/>
      <dgm:t>
        <a:bodyPr/>
        <a:lstStyle/>
        <a:p>
          <a:endParaRPr lang="en-US"/>
        </a:p>
      </dgm:t>
    </dgm:pt>
    <dgm:pt modelId="{D471F170-0771-46D5-B892-CADA18E927FB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Bài tập</a:t>
          </a:r>
          <a:endParaRPr lang="vi-VN" noProof="0" dirty="0"/>
        </a:p>
      </dgm:t>
    </dgm:pt>
    <dgm:pt modelId="{074B64AD-EC56-4172-ACA6-E855ADAFA118}" type="parTrans" cxnId="{F4E07493-8135-49DD-97C7-13585C8C1680}">
      <dgm:prSet/>
      <dgm:spPr/>
      <dgm:t>
        <a:bodyPr/>
        <a:lstStyle/>
        <a:p>
          <a:endParaRPr lang="en-US"/>
        </a:p>
      </dgm:t>
    </dgm:pt>
    <dgm:pt modelId="{8D4D10C1-F8EA-476D-9C3F-B5E588DF415A}" type="sibTrans" cxnId="{F4E07493-8135-49DD-97C7-13585C8C1680}">
      <dgm:prSet/>
      <dgm:spPr/>
      <dgm:t>
        <a:bodyPr/>
        <a:lstStyle/>
        <a:p>
          <a:endParaRPr lang="en-US"/>
        </a:p>
      </dgm:t>
    </dgm:pt>
    <dgm:pt modelId="{F4C5B4EF-7621-4914-AFCE-13A091198805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5</a:t>
          </a:r>
          <a:endParaRPr lang="vi-VN" noProof="0" dirty="0"/>
        </a:p>
      </dgm:t>
    </dgm:pt>
    <dgm:pt modelId="{3E6090B4-0BF5-40DB-B11D-22B99E27BF37}" type="parTrans" cxnId="{DDB2410A-E743-4B8C-AF72-D217073D7707}">
      <dgm:prSet/>
      <dgm:spPr/>
      <dgm:t>
        <a:bodyPr/>
        <a:lstStyle/>
        <a:p>
          <a:endParaRPr lang="en-US"/>
        </a:p>
      </dgm:t>
    </dgm:pt>
    <dgm:pt modelId="{D48D8153-91A0-4DC5-BFCA-7E51F40A84A9}" type="sibTrans" cxnId="{DDB2410A-E743-4B8C-AF72-D217073D7707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44C40-01B1-4E12-B7A4-EC25E6DAA80A}" type="pres">
      <dgm:prSet presAssocID="{983822D8-F065-4159-AEFB-B129090EF164}" presName="sp" presStyleCnt="0"/>
      <dgm:spPr/>
    </dgm:pt>
    <dgm:pt modelId="{DC8E9066-51F1-4C2E-B29F-32E7DFEF1C6B}" type="pres">
      <dgm:prSet presAssocID="{0E554E08-C922-4A45-AE68-AF9D50F5C433}" presName="composite" presStyleCnt="0"/>
      <dgm:spPr/>
    </dgm:pt>
    <dgm:pt modelId="{9A3152F3-4291-4C05-89AC-712BC38C2181}" type="pres">
      <dgm:prSet presAssocID="{0E554E08-C922-4A45-AE68-AF9D50F5C433}" presName="desTx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D3E9A-A86A-4571-8456-0FD76ABA1DC3}" type="pres">
      <dgm:prSet presAssocID="{0E554E08-C922-4A45-AE68-AF9D50F5C433}" presName="label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181319-E24E-4CF1-BF13-9ECCBA4635C4}" type="pres">
      <dgm:prSet presAssocID="{F0D309CF-5C52-45A8-B150-5C1752ACFCC2}" presName="sp" presStyleCnt="0"/>
      <dgm:spPr/>
    </dgm:pt>
    <dgm:pt modelId="{83D75FE1-14CE-43F0-BB51-2A2062B72812}" type="pres">
      <dgm:prSet presAssocID="{F4C5B4EF-7621-4914-AFCE-13A091198805}" presName="composite" presStyleCnt="0"/>
      <dgm:spPr/>
    </dgm:pt>
    <dgm:pt modelId="{8AC1114C-815E-45C1-8D2B-61835C25B110}" type="pres">
      <dgm:prSet presAssocID="{F4C5B4EF-7621-4914-AFCE-13A091198805}" presName="desTx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6D8CC-ACF6-4F0E-89CB-713AA5D4C3C1}" type="pres">
      <dgm:prSet presAssocID="{F4C5B4EF-7621-4914-AFCE-13A091198805}" presName="label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D0B9D0-E2DC-4CB1-A2C1-36298657AC7B}" type="presOf" srcId="{6C03E07F-ECFB-4D2F-BA96-D23DA7C5AC73}" destId="{7D701CF5-2CC3-48B9-A656-E2968A10AA3B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F4E07493-8135-49DD-97C7-13585C8C1680}" srcId="{F4C5B4EF-7621-4914-AFCE-13A091198805}" destId="{D471F170-0771-46D5-B892-CADA18E927FB}" srcOrd="0" destOrd="0" parTransId="{074B64AD-EC56-4172-ACA6-E855ADAFA118}" sibTransId="{8D4D10C1-F8EA-476D-9C3F-B5E588DF415A}"/>
    <dgm:cxn modelId="{6DAB2696-A889-4957-A1E5-15E25ADC537E}" srcId="{0E554E08-C922-4A45-AE68-AF9D50F5C433}" destId="{F5D50B3B-D760-4D9D-97D9-5F1C5A5BCEE0}" srcOrd="0" destOrd="0" parTransId="{8C45C440-34A2-4CA4-B7E7-383533F2E8D6}" sibTransId="{F41C90E5-5495-485E-BDF7-A22EBB8D95FC}"/>
    <dgm:cxn modelId="{4214B36E-FF73-47F3-B18C-67E1533FA631}" type="presOf" srcId="{0E554E08-C922-4A45-AE68-AF9D50F5C433}" destId="{6DDD3E9A-A86A-4571-8456-0FD76ABA1DC3}" srcOrd="0" destOrd="0" presId="urn:diagrams.loki3.com/NumberedList"/>
    <dgm:cxn modelId="{90B1E591-E646-44B5-B163-EC043D7907BD}" srcId="{8C66E9B3-B12D-4C23-A273-982D7F969BBC}" destId="{0E554E08-C922-4A45-AE68-AF9D50F5C433}" srcOrd="3" destOrd="0" parTransId="{C9A0CC75-CA8D-4254-9C94-B09FF451C721}" sibTransId="{F0D309CF-5C52-45A8-B150-5C1752ACFCC2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EE26D499-E3C7-4874-A873-C7C102CF342B}" type="presOf" srcId="{374B3CF0-3CBE-41CF-A774-9FD3C3CD3C85}" destId="{5012D0F9-E426-4C44-85B1-B5D15A7B4879}" srcOrd="0" destOrd="0" presId="urn:diagrams.loki3.com/NumberedList"/>
    <dgm:cxn modelId="{E2E9EB12-FFCD-491F-9388-468A3139BAF6}" type="presOf" srcId="{F5D50B3B-D760-4D9D-97D9-5F1C5A5BCEE0}" destId="{9A3152F3-4291-4C05-89AC-712BC38C2181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AB0F1D63-B964-4501-B89D-B149A8B3B1DA}" type="presOf" srcId="{05513209-78F1-448C-82FA-B2785EC23FA2}" destId="{45392A94-85D4-4213-B167-8FDD4035D4D9}" srcOrd="0" destOrd="0" presId="urn:diagrams.loki3.com/NumberedList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DD1B92FC-BCE1-4D59-B415-FEA12A9A660E}" type="presOf" srcId="{F4C5B4EF-7621-4914-AFCE-13A091198805}" destId="{7256D8CC-ACF6-4F0E-89CB-713AA5D4C3C1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4238E7EC-BEE6-437A-B2A2-866D39F88A5B}" type="presOf" srcId="{B388406D-A38C-4897-9997-1C63D79E763E}" destId="{20BEFA03-6951-4A7C-A59E-41DEF89A1A38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998FB6DD-DB09-484D-8F4B-6E0515BA068B}" type="presOf" srcId="{D471F170-0771-46D5-B892-CADA18E927FB}" destId="{8AC1114C-815E-45C1-8D2B-61835C25B110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DDB2410A-E743-4B8C-AF72-D217073D7707}" srcId="{8C66E9B3-B12D-4C23-A273-982D7F969BBC}" destId="{F4C5B4EF-7621-4914-AFCE-13A091198805}" srcOrd="4" destOrd="0" parTransId="{3E6090B4-0BF5-40DB-B11D-22B99E27BF37}" sibTransId="{D48D8153-91A0-4DC5-BFCA-7E51F40A84A9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39A1F524-72AE-45BC-89E6-6A217ECFC4DE}" type="presParOf" srcId="{BDFB8683-95A4-4BBF-9344-3A0D69314DBB}" destId="{DA544C40-01B1-4E12-B7A4-EC25E6DAA80A}" srcOrd="5" destOrd="0" presId="urn:diagrams.loki3.com/NumberedList"/>
    <dgm:cxn modelId="{7231A778-5D3C-4B49-B190-5C0014D90DE0}" type="presParOf" srcId="{BDFB8683-95A4-4BBF-9344-3A0D69314DBB}" destId="{DC8E9066-51F1-4C2E-B29F-32E7DFEF1C6B}" srcOrd="6" destOrd="0" presId="urn:diagrams.loki3.com/NumberedList"/>
    <dgm:cxn modelId="{DA16C5C5-DE32-4D6B-8513-0D3831D8228F}" type="presParOf" srcId="{DC8E9066-51F1-4C2E-B29F-32E7DFEF1C6B}" destId="{9A3152F3-4291-4C05-89AC-712BC38C2181}" srcOrd="0" destOrd="0" presId="urn:diagrams.loki3.com/NumberedList"/>
    <dgm:cxn modelId="{30507803-B213-4EF3-B24E-BA4941F7E5ED}" type="presParOf" srcId="{DC8E9066-51F1-4C2E-B29F-32E7DFEF1C6B}" destId="{6DDD3E9A-A86A-4571-8456-0FD76ABA1DC3}" srcOrd="1" destOrd="0" presId="urn:diagrams.loki3.com/NumberedList"/>
    <dgm:cxn modelId="{9B0B47A8-EBC3-4A5F-969B-7B99742BAE81}" type="presParOf" srcId="{BDFB8683-95A4-4BBF-9344-3A0D69314DBB}" destId="{F3181319-E24E-4CF1-BF13-9ECCBA4635C4}" srcOrd="7" destOrd="0" presId="urn:diagrams.loki3.com/NumberedList"/>
    <dgm:cxn modelId="{EB8256A8-2FC5-4817-8EC2-A2C81BC37EBB}" type="presParOf" srcId="{BDFB8683-95A4-4BBF-9344-3A0D69314DBB}" destId="{83D75FE1-14CE-43F0-BB51-2A2062B72812}" srcOrd="8" destOrd="0" presId="urn:diagrams.loki3.com/NumberedList"/>
    <dgm:cxn modelId="{153440E9-1C94-43F3-85E7-934266483B3F}" type="presParOf" srcId="{83D75FE1-14CE-43F0-BB51-2A2062B72812}" destId="{8AC1114C-815E-45C1-8D2B-61835C25B110}" srcOrd="0" destOrd="0" presId="urn:diagrams.loki3.com/NumberedList"/>
    <dgm:cxn modelId="{67A575EA-AD80-4043-B41D-C9C0345C0C33}" type="presParOf" srcId="{83D75FE1-14CE-43F0-BB51-2A2062B72812}" destId="{7256D8CC-ACF6-4F0E-89CB-713AA5D4C3C1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>
        <a:solidFill>
          <a:srgbClr val="00FF00"/>
        </a:solidFill>
      </dgm:spPr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>
        <a:solidFill>
          <a:srgbClr val="00FF00"/>
        </a:solidFill>
      </dgm:spPr>
      <dgm:t>
        <a:bodyPr/>
        <a:lstStyle/>
        <a:p>
          <a:r>
            <a:rPr lang="vi-VN" b="0" noProof="0" dirty="0" smtClean="0"/>
            <a:t>Kiểu số nguyên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Kiểu số thực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Kiểu ký tự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F5D50B3B-D760-4D9D-97D9-5F1C5A5BCEE0}">
      <dgm:prSet/>
      <dgm:spPr/>
      <dgm:t>
        <a:bodyPr/>
        <a:lstStyle/>
        <a:p>
          <a:r>
            <a:rPr lang="vi-VN" noProof="0" dirty="0" smtClean="0"/>
            <a:t>Một số hàm toàn học</a:t>
          </a:r>
          <a:endParaRPr lang="vi-VN" noProof="0" dirty="0"/>
        </a:p>
      </dgm:t>
    </dgm:pt>
    <dgm:pt modelId="{8C45C440-34A2-4CA4-B7E7-383533F2E8D6}" type="parTrans" cxnId="{6DAB2696-A889-4957-A1E5-15E25ADC537E}">
      <dgm:prSet/>
      <dgm:spPr/>
      <dgm:t>
        <a:bodyPr/>
        <a:lstStyle/>
        <a:p>
          <a:endParaRPr lang="en-US"/>
        </a:p>
      </dgm:t>
    </dgm:pt>
    <dgm:pt modelId="{F41C90E5-5495-485E-BDF7-A22EBB8D95FC}" type="sibTrans" cxnId="{6DAB2696-A889-4957-A1E5-15E25ADC537E}">
      <dgm:prSet/>
      <dgm:spPr/>
      <dgm:t>
        <a:bodyPr/>
        <a:lstStyle/>
        <a:p>
          <a:endParaRPr lang="en-US"/>
        </a:p>
      </dgm:t>
    </dgm:pt>
    <dgm:pt modelId="{0E554E08-C922-4A45-AE68-AF9D50F5C433}">
      <dgm:prSet/>
      <dgm:spPr/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C9A0CC75-CA8D-4254-9C94-B09FF451C721}" type="parTrans" cxnId="{90B1E591-E646-44B5-B163-EC043D7907BD}">
      <dgm:prSet/>
      <dgm:spPr/>
      <dgm:t>
        <a:bodyPr/>
        <a:lstStyle/>
        <a:p>
          <a:endParaRPr lang="en-US"/>
        </a:p>
      </dgm:t>
    </dgm:pt>
    <dgm:pt modelId="{F0D309CF-5C52-45A8-B150-5C1752ACFCC2}" type="sibTrans" cxnId="{90B1E591-E646-44B5-B163-EC043D7907BD}">
      <dgm:prSet/>
      <dgm:spPr/>
      <dgm:t>
        <a:bodyPr/>
        <a:lstStyle/>
        <a:p>
          <a:endParaRPr lang="en-US"/>
        </a:p>
      </dgm:t>
    </dgm:pt>
    <dgm:pt modelId="{D471F170-0771-46D5-B892-CADA18E927FB}">
      <dgm:prSet/>
      <dgm:spPr/>
      <dgm:t>
        <a:bodyPr/>
        <a:lstStyle/>
        <a:p>
          <a:r>
            <a:rPr lang="vi-VN" noProof="0" dirty="0" smtClean="0"/>
            <a:t>Bài tập</a:t>
          </a:r>
          <a:endParaRPr lang="vi-VN" noProof="0" dirty="0"/>
        </a:p>
      </dgm:t>
    </dgm:pt>
    <dgm:pt modelId="{074B64AD-EC56-4172-ACA6-E855ADAFA118}" type="parTrans" cxnId="{F4E07493-8135-49DD-97C7-13585C8C1680}">
      <dgm:prSet/>
      <dgm:spPr/>
      <dgm:t>
        <a:bodyPr/>
        <a:lstStyle/>
        <a:p>
          <a:endParaRPr lang="en-US"/>
        </a:p>
      </dgm:t>
    </dgm:pt>
    <dgm:pt modelId="{8D4D10C1-F8EA-476D-9C3F-B5E588DF415A}" type="sibTrans" cxnId="{F4E07493-8135-49DD-97C7-13585C8C1680}">
      <dgm:prSet/>
      <dgm:spPr/>
      <dgm:t>
        <a:bodyPr/>
        <a:lstStyle/>
        <a:p>
          <a:endParaRPr lang="en-US"/>
        </a:p>
      </dgm:t>
    </dgm:pt>
    <dgm:pt modelId="{F4C5B4EF-7621-4914-AFCE-13A091198805}">
      <dgm:prSet/>
      <dgm:spPr/>
      <dgm:t>
        <a:bodyPr/>
        <a:lstStyle/>
        <a:p>
          <a:r>
            <a:rPr lang="vi-VN" noProof="0" dirty="0" smtClean="0"/>
            <a:t>5</a:t>
          </a:r>
          <a:endParaRPr lang="vi-VN" noProof="0" dirty="0"/>
        </a:p>
      </dgm:t>
    </dgm:pt>
    <dgm:pt modelId="{3E6090B4-0BF5-40DB-B11D-22B99E27BF37}" type="parTrans" cxnId="{DDB2410A-E743-4B8C-AF72-D217073D7707}">
      <dgm:prSet/>
      <dgm:spPr/>
      <dgm:t>
        <a:bodyPr/>
        <a:lstStyle/>
        <a:p>
          <a:endParaRPr lang="en-US"/>
        </a:p>
      </dgm:t>
    </dgm:pt>
    <dgm:pt modelId="{D48D8153-91A0-4DC5-BFCA-7E51F40A84A9}" type="sibTrans" cxnId="{DDB2410A-E743-4B8C-AF72-D217073D7707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44C40-01B1-4E12-B7A4-EC25E6DAA80A}" type="pres">
      <dgm:prSet presAssocID="{983822D8-F065-4159-AEFB-B129090EF164}" presName="sp" presStyleCnt="0"/>
      <dgm:spPr/>
    </dgm:pt>
    <dgm:pt modelId="{DC8E9066-51F1-4C2E-B29F-32E7DFEF1C6B}" type="pres">
      <dgm:prSet presAssocID="{0E554E08-C922-4A45-AE68-AF9D50F5C433}" presName="composite" presStyleCnt="0"/>
      <dgm:spPr/>
    </dgm:pt>
    <dgm:pt modelId="{9A3152F3-4291-4C05-89AC-712BC38C2181}" type="pres">
      <dgm:prSet presAssocID="{0E554E08-C922-4A45-AE68-AF9D50F5C433}" presName="desTx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D3E9A-A86A-4571-8456-0FD76ABA1DC3}" type="pres">
      <dgm:prSet presAssocID="{0E554E08-C922-4A45-AE68-AF9D50F5C433}" presName="label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181319-E24E-4CF1-BF13-9ECCBA4635C4}" type="pres">
      <dgm:prSet presAssocID="{F0D309CF-5C52-45A8-B150-5C1752ACFCC2}" presName="sp" presStyleCnt="0"/>
      <dgm:spPr/>
    </dgm:pt>
    <dgm:pt modelId="{83D75FE1-14CE-43F0-BB51-2A2062B72812}" type="pres">
      <dgm:prSet presAssocID="{F4C5B4EF-7621-4914-AFCE-13A091198805}" presName="composite" presStyleCnt="0"/>
      <dgm:spPr/>
    </dgm:pt>
    <dgm:pt modelId="{8AC1114C-815E-45C1-8D2B-61835C25B110}" type="pres">
      <dgm:prSet presAssocID="{F4C5B4EF-7621-4914-AFCE-13A091198805}" presName="desTx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6D8CC-ACF6-4F0E-89CB-713AA5D4C3C1}" type="pres">
      <dgm:prSet presAssocID="{F4C5B4EF-7621-4914-AFCE-13A091198805}" presName="label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D0B9D0-E2DC-4CB1-A2C1-36298657AC7B}" type="presOf" srcId="{6C03E07F-ECFB-4D2F-BA96-D23DA7C5AC73}" destId="{7D701CF5-2CC3-48B9-A656-E2968A10AA3B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F4E07493-8135-49DD-97C7-13585C8C1680}" srcId="{F4C5B4EF-7621-4914-AFCE-13A091198805}" destId="{D471F170-0771-46D5-B892-CADA18E927FB}" srcOrd="0" destOrd="0" parTransId="{074B64AD-EC56-4172-ACA6-E855ADAFA118}" sibTransId="{8D4D10C1-F8EA-476D-9C3F-B5E588DF415A}"/>
    <dgm:cxn modelId="{6DAB2696-A889-4957-A1E5-15E25ADC537E}" srcId="{0E554E08-C922-4A45-AE68-AF9D50F5C433}" destId="{F5D50B3B-D760-4D9D-97D9-5F1C5A5BCEE0}" srcOrd="0" destOrd="0" parTransId="{8C45C440-34A2-4CA4-B7E7-383533F2E8D6}" sibTransId="{F41C90E5-5495-485E-BDF7-A22EBB8D95FC}"/>
    <dgm:cxn modelId="{4214B36E-FF73-47F3-B18C-67E1533FA631}" type="presOf" srcId="{0E554E08-C922-4A45-AE68-AF9D50F5C433}" destId="{6DDD3E9A-A86A-4571-8456-0FD76ABA1DC3}" srcOrd="0" destOrd="0" presId="urn:diagrams.loki3.com/NumberedList"/>
    <dgm:cxn modelId="{90B1E591-E646-44B5-B163-EC043D7907BD}" srcId="{8C66E9B3-B12D-4C23-A273-982D7F969BBC}" destId="{0E554E08-C922-4A45-AE68-AF9D50F5C433}" srcOrd="3" destOrd="0" parTransId="{C9A0CC75-CA8D-4254-9C94-B09FF451C721}" sibTransId="{F0D309CF-5C52-45A8-B150-5C1752ACFCC2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EE26D499-E3C7-4874-A873-C7C102CF342B}" type="presOf" srcId="{374B3CF0-3CBE-41CF-A774-9FD3C3CD3C85}" destId="{5012D0F9-E426-4C44-85B1-B5D15A7B4879}" srcOrd="0" destOrd="0" presId="urn:diagrams.loki3.com/NumberedList"/>
    <dgm:cxn modelId="{E2E9EB12-FFCD-491F-9388-468A3139BAF6}" type="presOf" srcId="{F5D50B3B-D760-4D9D-97D9-5F1C5A5BCEE0}" destId="{9A3152F3-4291-4C05-89AC-712BC38C2181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AB0F1D63-B964-4501-B89D-B149A8B3B1DA}" type="presOf" srcId="{05513209-78F1-448C-82FA-B2785EC23FA2}" destId="{45392A94-85D4-4213-B167-8FDD4035D4D9}" srcOrd="0" destOrd="0" presId="urn:diagrams.loki3.com/NumberedList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DD1B92FC-BCE1-4D59-B415-FEA12A9A660E}" type="presOf" srcId="{F4C5B4EF-7621-4914-AFCE-13A091198805}" destId="{7256D8CC-ACF6-4F0E-89CB-713AA5D4C3C1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4238E7EC-BEE6-437A-B2A2-866D39F88A5B}" type="presOf" srcId="{B388406D-A38C-4897-9997-1C63D79E763E}" destId="{20BEFA03-6951-4A7C-A59E-41DEF89A1A38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998FB6DD-DB09-484D-8F4B-6E0515BA068B}" type="presOf" srcId="{D471F170-0771-46D5-B892-CADA18E927FB}" destId="{8AC1114C-815E-45C1-8D2B-61835C25B110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DDB2410A-E743-4B8C-AF72-D217073D7707}" srcId="{8C66E9B3-B12D-4C23-A273-982D7F969BBC}" destId="{F4C5B4EF-7621-4914-AFCE-13A091198805}" srcOrd="4" destOrd="0" parTransId="{3E6090B4-0BF5-40DB-B11D-22B99E27BF37}" sibTransId="{D48D8153-91A0-4DC5-BFCA-7E51F40A84A9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39A1F524-72AE-45BC-89E6-6A217ECFC4DE}" type="presParOf" srcId="{BDFB8683-95A4-4BBF-9344-3A0D69314DBB}" destId="{DA544C40-01B1-4E12-B7A4-EC25E6DAA80A}" srcOrd="5" destOrd="0" presId="urn:diagrams.loki3.com/NumberedList"/>
    <dgm:cxn modelId="{7231A778-5D3C-4B49-B190-5C0014D90DE0}" type="presParOf" srcId="{BDFB8683-95A4-4BBF-9344-3A0D69314DBB}" destId="{DC8E9066-51F1-4C2E-B29F-32E7DFEF1C6B}" srcOrd="6" destOrd="0" presId="urn:diagrams.loki3.com/NumberedList"/>
    <dgm:cxn modelId="{DA16C5C5-DE32-4D6B-8513-0D3831D8228F}" type="presParOf" srcId="{DC8E9066-51F1-4C2E-B29F-32E7DFEF1C6B}" destId="{9A3152F3-4291-4C05-89AC-712BC38C2181}" srcOrd="0" destOrd="0" presId="urn:diagrams.loki3.com/NumberedList"/>
    <dgm:cxn modelId="{30507803-B213-4EF3-B24E-BA4941F7E5ED}" type="presParOf" srcId="{DC8E9066-51F1-4C2E-B29F-32E7DFEF1C6B}" destId="{6DDD3E9A-A86A-4571-8456-0FD76ABA1DC3}" srcOrd="1" destOrd="0" presId="urn:diagrams.loki3.com/NumberedList"/>
    <dgm:cxn modelId="{9B0B47A8-EBC3-4A5F-969B-7B99742BAE81}" type="presParOf" srcId="{BDFB8683-95A4-4BBF-9344-3A0D69314DBB}" destId="{F3181319-E24E-4CF1-BF13-9ECCBA4635C4}" srcOrd="7" destOrd="0" presId="urn:diagrams.loki3.com/NumberedList"/>
    <dgm:cxn modelId="{EB8256A8-2FC5-4817-8EC2-A2C81BC37EBB}" type="presParOf" srcId="{BDFB8683-95A4-4BBF-9344-3A0D69314DBB}" destId="{83D75FE1-14CE-43F0-BB51-2A2062B72812}" srcOrd="8" destOrd="0" presId="urn:diagrams.loki3.com/NumberedList"/>
    <dgm:cxn modelId="{153440E9-1C94-43F3-85E7-934266483B3F}" type="presParOf" srcId="{83D75FE1-14CE-43F0-BB51-2A2062B72812}" destId="{8AC1114C-815E-45C1-8D2B-61835C25B110}" srcOrd="0" destOrd="0" presId="urn:diagrams.loki3.com/NumberedList"/>
    <dgm:cxn modelId="{67A575EA-AD80-4043-B41D-C9C0345C0C33}" type="presParOf" srcId="{83D75FE1-14CE-43F0-BB51-2A2062B72812}" destId="{7256D8CC-ACF6-4F0E-89CB-713AA5D4C3C1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0" noProof="0" dirty="0" smtClean="0"/>
            <a:t>1</a:t>
          </a:r>
          <a:endParaRPr lang="vi-VN" b="0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Kiểu số nguyên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Xuất số nguyên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Nhập số nguyên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B2848C-A57E-4898-90AD-6E4D484753A2}" type="presOf" srcId="{05513209-78F1-448C-82FA-B2785EC23FA2}" destId="{45392A94-85D4-4213-B167-8FDD4035D4D9}" srcOrd="0" destOrd="0" presId="urn:diagrams.loki3.com/NumberedList"/>
    <dgm:cxn modelId="{88EC7988-2B97-4160-8C3E-C7C405BB69E9}" type="presOf" srcId="{9EA58EC5-7D69-4397-8093-5A4FCBD369E8}" destId="{A08A9154-0BEB-4230-91C9-16FAC1EF6E1C}" srcOrd="0" destOrd="0" presId="urn:diagrams.loki3.com/NumberedList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86A8FFFA-1DD1-405B-BC68-8609401C30D5}" type="presOf" srcId="{B388406D-A38C-4897-9997-1C63D79E763E}" destId="{20BEFA03-6951-4A7C-A59E-41DEF89A1A38}" srcOrd="0" destOrd="0" presId="urn:diagrams.loki3.com/NumberedList"/>
    <dgm:cxn modelId="{FCA6E633-3160-4647-B5BA-19DEB8EE7AE9}" type="presOf" srcId="{374B3CF0-3CBE-41CF-A774-9FD3C3CD3C85}" destId="{5012D0F9-E426-4C44-85B1-B5D15A7B4879}" srcOrd="0" destOrd="0" presId="urn:diagrams.loki3.com/NumberedList"/>
    <dgm:cxn modelId="{A1DC1671-B893-4B56-BDD1-5B3EA0394338}" type="presOf" srcId="{8C66E9B3-B12D-4C23-A273-982D7F969BBC}" destId="{BDFB8683-95A4-4BBF-9344-3A0D69314DBB}" srcOrd="0" destOrd="0" presId="urn:diagrams.loki3.com/NumberedList"/>
    <dgm:cxn modelId="{7A4CB920-A227-42EF-950D-B5A6E078FCE7}" type="presOf" srcId="{759FDF1A-46CB-4DD6-A232-39900ACE14DF}" destId="{52D715E9-012B-492D-85DB-CC49546E7451}" srcOrd="0" destOrd="0" presId="urn:diagrams.loki3.com/NumberedList"/>
    <dgm:cxn modelId="{F62058A2-6287-4EB4-ABA5-E1F4F97662B9}" type="presOf" srcId="{6C03E07F-ECFB-4D2F-BA96-D23DA7C5AC73}" destId="{7D701CF5-2CC3-48B9-A656-E2968A10AA3B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5913D8A5-311D-4F22-8516-2EB9EA3A57A4}" type="presParOf" srcId="{BDFB8683-95A4-4BBF-9344-3A0D69314DBB}" destId="{F885113E-BE17-4045-B96D-BDD8D07DA3AD}" srcOrd="0" destOrd="0" presId="urn:diagrams.loki3.com/NumberedList"/>
    <dgm:cxn modelId="{7218CB08-8D27-4DF7-B1A4-DFFBAD16421E}" type="presParOf" srcId="{F885113E-BE17-4045-B96D-BDD8D07DA3AD}" destId="{A08A9154-0BEB-4230-91C9-16FAC1EF6E1C}" srcOrd="0" destOrd="0" presId="urn:diagrams.loki3.com/NumberedList"/>
    <dgm:cxn modelId="{87BA4224-94B2-45DD-BEFC-11C5E3751F9B}" type="presParOf" srcId="{F885113E-BE17-4045-B96D-BDD8D07DA3AD}" destId="{7D701CF5-2CC3-48B9-A656-E2968A10AA3B}" srcOrd="1" destOrd="0" presId="urn:diagrams.loki3.com/NumberedList"/>
    <dgm:cxn modelId="{1AA1C360-8411-4EE4-A12E-72767FB4E0D6}" type="presParOf" srcId="{BDFB8683-95A4-4BBF-9344-3A0D69314DBB}" destId="{85038EDB-25C5-4D4E-ABE9-E631391CFDC0}" srcOrd="1" destOrd="0" presId="urn:diagrams.loki3.com/NumberedList"/>
    <dgm:cxn modelId="{D5A336B5-7852-49AF-8AC0-424E80D97276}" type="presParOf" srcId="{BDFB8683-95A4-4BBF-9344-3A0D69314DBB}" destId="{EF56E1D1-AD87-41C2-83E7-8BA376BFBB39}" srcOrd="2" destOrd="0" presId="urn:diagrams.loki3.com/NumberedList"/>
    <dgm:cxn modelId="{44D3F81C-EBD2-414E-B5E5-90C3D2A861CA}" type="presParOf" srcId="{EF56E1D1-AD87-41C2-83E7-8BA376BFBB39}" destId="{5012D0F9-E426-4C44-85B1-B5D15A7B4879}" srcOrd="0" destOrd="0" presId="urn:diagrams.loki3.com/NumberedList"/>
    <dgm:cxn modelId="{7437498B-30D8-45E2-999F-C3BEF8E5AEBA}" type="presParOf" srcId="{EF56E1D1-AD87-41C2-83E7-8BA376BFBB39}" destId="{52D715E9-012B-492D-85DB-CC49546E7451}" srcOrd="1" destOrd="0" presId="urn:diagrams.loki3.com/NumberedList"/>
    <dgm:cxn modelId="{F87F1141-4A77-4F6B-964F-9FDF36FBD5FF}" type="presParOf" srcId="{BDFB8683-95A4-4BBF-9344-3A0D69314DBB}" destId="{340D62E9-71F0-4345-AA2C-58FA15EFF2EE}" srcOrd="3" destOrd="0" presId="urn:diagrams.loki3.com/NumberedList"/>
    <dgm:cxn modelId="{43BCE833-E447-4415-A2D9-C04A79FFBC9C}" type="presParOf" srcId="{BDFB8683-95A4-4BBF-9344-3A0D69314DBB}" destId="{B9EC4955-F8CE-42B0-ABEE-1928073CEE25}" srcOrd="4" destOrd="0" presId="urn:diagrams.loki3.com/NumberedList"/>
    <dgm:cxn modelId="{096E83E6-0005-46DB-8025-5C24452FFFA6}" type="presParOf" srcId="{B9EC4955-F8CE-42B0-ABEE-1928073CEE25}" destId="{20BEFA03-6951-4A7C-A59E-41DEF89A1A38}" srcOrd="0" destOrd="0" presId="urn:diagrams.loki3.com/NumberedList"/>
    <dgm:cxn modelId="{44D6B32D-72FF-4B84-B6A4-C0FF8E090CFC}" type="presParOf" srcId="{B9EC4955-F8CE-42B0-ABEE-1928073CEE25}" destId="{45392A94-85D4-4213-B167-8FDD4035D4D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>
        <a:solidFill>
          <a:srgbClr val="FFFF00"/>
        </a:solidFill>
      </dgm:spPr>
      <dgm:t>
        <a:bodyPr/>
        <a:lstStyle/>
        <a:p>
          <a:r>
            <a:rPr lang="vi-VN" b="0" noProof="0" dirty="0" smtClean="0"/>
            <a:t>1</a:t>
          </a:r>
          <a:endParaRPr lang="vi-VN" b="0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>
        <a:solidFill>
          <a:srgbClr val="FFFF00"/>
        </a:solidFill>
      </dgm:spPr>
      <dgm:t>
        <a:bodyPr/>
        <a:lstStyle/>
        <a:p>
          <a:r>
            <a:rPr lang="vi-VN" b="0" noProof="0" dirty="0" smtClean="0"/>
            <a:t>Kiểu số nguyên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Xuất số nguyên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Nhập số nguyên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B2848C-A57E-4898-90AD-6E4D484753A2}" type="presOf" srcId="{05513209-78F1-448C-82FA-B2785EC23FA2}" destId="{45392A94-85D4-4213-B167-8FDD4035D4D9}" srcOrd="0" destOrd="0" presId="urn:diagrams.loki3.com/NumberedList"/>
    <dgm:cxn modelId="{FCA6E633-3160-4647-B5BA-19DEB8EE7AE9}" type="presOf" srcId="{374B3CF0-3CBE-41CF-A774-9FD3C3CD3C85}" destId="{5012D0F9-E426-4C44-85B1-B5D15A7B4879}" srcOrd="0" destOrd="0" presId="urn:diagrams.loki3.com/NumberedList"/>
    <dgm:cxn modelId="{A1DC1671-B893-4B56-BDD1-5B3EA0394338}" type="presOf" srcId="{8C66E9B3-B12D-4C23-A273-982D7F969BBC}" destId="{BDFB8683-95A4-4BBF-9344-3A0D69314DBB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88EC7988-2B97-4160-8C3E-C7C405BB69E9}" type="presOf" srcId="{9EA58EC5-7D69-4397-8093-5A4FCBD369E8}" destId="{A08A9154-0BEB-4230-91C9-16FAC1EF6E1C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7A4CB920-A227-42EF-950D-B5A6E078FCE7}" type="presOf" srcId="{759FDF1A-46CB-4DD6-A232-39900ACE14DF}" destId="{52D715E9-012B-492D-85DB-CC49546E7451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86A8FFFA-1DD1-405B-BC68-8609401C30D5}" type="presOf" srcId="{B388406D-A38C-4897-9997-1C63D79E763E}" destId="{20BEFA03-6951-4A7C-A59E-41DEF89A1A38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F62058A2-6287-4EB4-ABA5-E1F4F97662B9}" type="presOf" srcId="{6C03E07F-ECFB-4D2F-BA96-D23DA7C5AC73}" destId="{7D701CF5-2CC3-48B9-A656-E2968A10AA3B}" srcOrd="0" destOrd="0" presId="urn:diagrams.loki3.com/NumberedList"/>
    <dgm:cxn modelId="{5913D8A5-311D-4F22-8516-2EB9EA3A57A4}" type="presParOf" srcId="{BDFB8683-95A4-4BBF-9344-3A0D69314DBB}" destId="{F885113E-BE17-4045-B96D-BDD8D07DA3AD}" srcOrd="0" destOrd="0" presId="urn:diagrams.loki3.com/NumberedList"/>
    <dgm:cxn modelId="{7218CB08-8D27-4DF7-B1A4-DFFBAD16421E}" type="presParOf" srcId="{F885113E-BE17-4045-B96D-BDD8D07DA3AD}" destId="{A08A9154-0BEB-4230-91C9-16FAC1EF6E1C}" srcOrd="0" destOrd="0" presId="urn:diagrams.loki3.com/NumberedList"/>
    <dgm:cxn modelId="{87BA4224-94B2-45DD-BEFC-11C5E3751F9B}" type="presParOf" srcId="{F885113E-BE17-4045-B96D-BDD8D07DA3AD}" destId="{7D701CF5-2CC3-48B9-A656-E2968A10AA3B}" srcOrd="1" destOrd="0" presId="urn:diagrams.loki3.com/NumberedList"/>
    <dgm:cxn modelId="{1AA1C360-8411-4EE4-A12E-72767FB4E0D6}" type="presParOf" srcId="{BDFB8683-95A4-4BBF-9344-3A0D69314DBB}" destId="{85038EDB-25C5-4D4E-ABE9-E631391CFDC0}" srcOrd="1" destOrd="0" presId="urn:diagrams.loki3.com/NumberedList"/>
    <dgm:cxn modelId="{D5A336B5-7852-49AF-8AC0-424E80D97276}" type="presParOf" srcId="{BDFB8683-95A4-4BBF-9344-3A0D69314DBB}" destId="{EF56E1D1-AD87-41C2-83E7-8BA376BFBB39}" srcOrd="2" destOrd="0" presId="urn:diagrams.loki3.com/NumberedList"/>
    <dgm:cxn modelId="{44D3F81C-EBD2-414E-B5E5-90C3D2A861CA}" type="presParOf" srcId="{EF56E1D1-AD87-41C2-83E7-8BA376BFBB39}" destId="{5012D0F9-E426-4C44-85B1-B5D15A7B4879}" srcOrd="0" destOrd="0" presId="urn:diagrams.loki3.com/NumberedList"/>
    <dgm:cxn modelId="{7437498B-30D8-45E2-999F-C3BEF8E5AEBA}" type="presParOf" srcId="{EF56E1D1-AD87-41C2-83E7-8BA376BFBB39}" destId="{52D715E9-012B-492D-85DB-CC49546E7451}" srcOrd="1" destOrd="0" presId="urn:diagrams.loki3.com/NumberedList"/>
    <dgm:cxn modelId="{F87F1141-4A77-4F6B-964F-9FDF36FBD5FF}" type="presParOf" srcId="{BDFB8683-95A4-4BBF-9344-3A0D69314DBB}" destId="{340D62E9-71F0-4345-AA2C-58FA15EFF2EE}" srcOrd="3" destOrd="0" presId="urn:diagrams.loki3.com/NumberedList"/>
    <dgm:cxn modelId="{43BCE833-E447-4415-A2D9-C04A79FFBC9C}" type="presParOf" srcId="{BDFB8683-95A4-4BBF-9344-3A0D69314DBB}" destId="{B9EC4955-F8CE-42B0-ABEE-1928073CEE25}" srcOrd="4" destOrd="0" presId="urn:diagrams.loki3.com/NumberedList"/>
    <dgm:cxn modelId="{096E83E6-0005-46DB-8025-5C24452FFFA6}" type="presParOf" srcId="{B9EC4955-F8CE-42B0-ABEE-1928073CEE25}" destId="{20BEFA03-6951-4A7C-A59E-41DEF89A1A38}" srcOrd="0" destOrd="0" presId="urn:diagrams.loki3.com/NumberedList"/>
    <dgm:cxn modelId="{44D6B32D-72FF-4B84-B6A4-C0FF8E090CFC}" type="presParOf" srcId="{B9EC4955-F8CE-42B0-ABEE-1928073CEE25}" destId="{45392A94-85D4-4213-B167-8FDD4035D4D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0" noProof="0" dirty="0" smtClean="0"/>
            <a:t>1</a:t>
          </a:r>
          <a:endParaRPr lang="vi-VN" b="0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Kiểu số nguyên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>
        <a:solidFill>
          <a:srgbClr val="FFFF00"/>
        </a:solidFill>
      </dgm:spPr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>
        <a:solidFill>
          <a:srgbClr val="FFFF00"/>
        </a:solidFill>
      </dgm:spPr>
      <dgm:t>
        <a:bodyPr/>
        <a:lstStyle/>
        <a:p>
          <a:r>
            <a:rPr lang="vi-VN" noProof="0" dirty="0" smtClean="0"/>
            <a:t>Xuất số nguyên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Nhập số nguyên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A6E633-3160-4647-B5BA-19DEB8EE7AE9}" type="presOf" srcId="{374B3CF0-3CBE-41CF-A774-9FD3C3CD3C85}" destId="{5012D0F9-E426-4C44-85B1-B5D15A7B4879}" srcOrd="0" destOrd="0" presId="urn:diagrams.loki3.com/NumberedList"/>
    <dgm:cxn modelId="{88EC7988-2B97-4160-8C3E-C7C405BB69E9}" type="presOf" srcId="{9EA58EC5-7D69-4397-8093-5A4FCBD369E8}" destId="{A08A9154-0BEB-4230-91C9-16FAC1EF6E1C}" srcOrd="0" destOrd="0" presId="urn:diagrams.loki3.com/NumberedList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F62058A2-6287-4EB4-ABA5-E1F4F97662B9}" type="presOf" srcId="{6C03E07F-ECFB-4D2F-BA96-D23DA7C5AC73}" destId="{7D701CF5-2CC3-48B9-A656-E2968A10AA3B}" srcOrd="0" destOrd="0" presId="urn:diagrams.loki3.com/NumberedList"/>
    <dgm:cxn modelId="{9AB2848C-A57E-4898-90AD-6E4D484753A2}" type="presOf" srcId="{05513209-78F1-448C-82FA-B2785EC23FA2}" destId="{45392A94-85D4-4213-B167-8FDD4035D4D9}" srcOrd="0" destOrd="0" presId="urn:diagrams.loki3.com/NumberedList"/>
    <dgm:cxn modelId="{A1DC1671-B893-4B56-BDD1-5B3EA0394338}" type="presOf" srcId="{8C66E9B3-B12D-4C23-A273-982D7F969BBC}" destId="{BDFB8683-95A4-4BBF-9344-3A0D69314DBB}" srcOrd="0" destOrd="0" presId="urn:diagrams.loki3.com/NumberedList"/>
    <dgm:cxn modelId="{7A4CB920-A227-42EF-950D-B5A6E078FCE7}" type="presOf" srcId="{759FDF1A-46CB-4DD6-A232-39900ACE14DF}" destId="{52D715E9-012B-492D-85DB-CC49546E7451}" srcOrd="0" destOrd="0" presId="urn:diagrams.loki3.com/NumberedList"/>
    <dgm:cxn modelId="{86A8FFFA-1DD1-405B-BC68-8609401C30D5}" type="presOf" srcId="{B388406D-A38C-4897-9997-1C63D79E763E}" destId="{20BEFA03-6951-4A7C-A59E-41DEF89A1A38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5913D8A5-311D-4F22-8516-2EB9EA3A57A4}" type="presParOf" srcId="{BDFB8683-95A4-4BBF-9344-3A0D69314DBB}" destId="{F885113E-BE17-4045-B96D-BDD8D07DA3AD}" srcOrd="0" destOrd="0" presId="urn:diagrams.loki3.com/NumberedList"/>
    <dgm:cxn modelId="{7218CB08-8D27-4DF7-B1A4-DFFBAD16421E}" type="presParOf" srcId="{F885113E-BE17-4045-B96D-BDD8D07DA3AD}" destId="{A08A9154-0BEB-4230-91C9-16FAC1EF6E1C}" srcOrd="0" destOrd="0" presId="urn:diagrams.loki3.com/NumberedList"/>
    <dgm:cxn modelId="{87BA4224-94B2-45DD-BEFC-11C5E3751F9B}" type="presParOf" srcId="{F885113E-BE17-4045-B96D-BDD8D07DA3AD}" destId="{7D701CF5-2CC3-48B9-A656-E2968A10AA3B}" srcOrd="1" destOrd="0" presId="urn:diagrams.loki3.com/NumberedList"/>
    <dgm:cxn modelId="{1AA1C360-8411-4EE4-A12E-72767FB4E0D6}" type="presParOf" srcId="{BDFB8683-95A4-4BBF-9344-3A0D69314DBB}" destId="{85038EDB-25C5-4D4E-ABE9-E631391CFDC0}" srcOrd="1" destOrd="0" presId="urn:diagrams.loki3.com/NumberedList"/>
    <dgm:cxn modelId="{D5A336B5-7852-49AF-8AC0-424E80D97276}" type="presParOf" srcId="{BDFB8683-95A4-4BBF-9344-3A0D69314DBB}" destId="{EF56E1D1-AD87-41C2-83E7-8BA376BFBB39}" srcOrd="2" destOrd="0" presId="urn:diagrams.loki3.com/NumberedList"/>
    <dgm:cxn modelId="{44D3F81C-EBD2-414E-B5E5-90C3D2A861CA}" type="presParOf" srcId="{EF56E1D1-AD87-41C2-83E7-8BA376BFBB39}" destId="{5012D0F9-E426-4C44-85B1-B5D15A7B4879}" srcOrd="0" destOrd="0" presId="urn:diagrams.loki3.com/NumberedList"/>
    <dgm:cxn modelId="{7437498B-30D8-45E2-999F-C3BEF8E5AEBA}" type="presParOf" srcId="{EF56E1D1-AD87-41C2-83E7-8BA376BFBB39}" destId="{52D715E9-012B-492D-85DB-CC49546E7451}" srcOrd="1" destOrd="0" presId="urn:diagrams.loki3.com/NumberedList"/>
    <dgm:cxn modelId="{F87F1141-4A77-4F6B-964F-9FDF36FBD5FF}" type="presParOf" srcId="{BDFB8683-95A4-4BBF-9344-3A0D69314DBB}" destId="{340D62E9-71F0-4345-AA2C-58FA15EFF2EE}" srcOrd="3" destOrd="0" presId="urn:diagrams.loki3.com/NumberedList"/>
    <dgm:cxn modelId="{43BCE833-E447-4415-A2D9-C04A79FFBC9C}" type="presParOf" srcId="{BDFB8683-95A4-4BBF-9344-3A0D69314DBB}" destId="{B9EC4955-F8CE-42B0-ABEE-1928073CEE25}" srcOrd="4" destOrd="0" presId="urn:diagrams.loki3.com/NumberedList"/>
    <dgm:cxn modelId="{096E83E6-0005-46DB-8025-5C24452FFFA6}" type="presParOf" srcId="{B9EC4955-F8CE-42B0-ABEE-1928073CEE25}" destId="{20BEFA03-6951-4A7C-A59E-41DEF89A1A38}" srcOrd="0" destOrd="0" presId="urn:diagrams.loki3.com/NumberedList"/>
    <dgm:cxn modelId="{44D6B32D-72FF-4B84-B6A4-C0FF8E090CFC}" type="presParOf" srcId="{B9EC4955-F8CE-42B0-ABEE-1928073CEE25}" destId="{45392A94-85D4-4213-B167-8FDD4035D4D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0" noProof="0" dirty="0" smtClean="0"/>
            <a:t>1</a:t>
          </a:r>
          <a:endParaRPr lang="vi-VN" b="0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Kiểu số nguyên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Xuất số nguyên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>
        <a:solidFill>
          <a:srgbClr val="FFFF00"/>
        </a:solidFill>
      </dgm:spPr>
      <dgm:t>
        <a:bodyPr/>
        <a:lstStyle/>
        <a:p>
          <a:r>
            <a:rPr lang="vi-VN" noProof="0" dirty="0" smtClean="0"/>
            <a:t>Nhập số nguyên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>
        <a:solidFill>
          <a:srgbClr val="FFFF00"/>
        </a:solidFill>
      </dgm:spPr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A6E633-3160-4647-B5BA-19DEB8EE7AE9}" type="presOf" srcId="{374B3CF0-3CBE-41CF-A774-9FD3C3CD3C85}" destId="{5012D0F9-E426-4C44-85B1-B5D15A7B4879}" srcOrd="0" destOrd="0" presId="urn:diagrams.loki3.com/NumberedList"/>
    <dgm:cxn modelId="{88EC7988-2B97-4160-8C3E-C7C405BB69E9}" type="presOf" srcId="{9EA58EC5-7D69-4397-8093-5A4FCBD369E8}" destId="{A08A9154-0BEB-4230-91C9-16FAC1EF6E1C}" srcOrd="0" destOrd="0" presId="urn:diagrams.loki3.com/NumberedList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F62058A2-6287-4EB4-ABA5-E1F4F97662B9}" type="presOf" srcId="{6C03E07F-ECFB-4D2F-BA96-D23DA7C5AC73}" destId="{7D701CF5-2CC3-48B9-A656-E2968A10AA3B}" srcOrd="0" destOrd="0" presId="urn:diagrams.loki3.com/NumberedList"/>
    <dgm:cxn modelId="{9AB2848C-A57E-4898-90AD-6E4D484753A2}" type="presOf" srcId="{05513209-78F1-448C-82FA-B2785EC23FA2}" destId="{45392A94-85D4-4213-B167-8FDD4035D4D9}" srcOrd="0" destOrd="0" presId="urn:diagrams.loki3.com/NumberedList"/>
    <dgm:cxn modelId="{A1DC1671-B893-4B56-BDD1-5B3EA0394338}" type="presOf" srcId="{8C66E9B3-B12D-4C23-A273-982D7F969BBC}" destId="{BDFB8683-95A4-4BBF-9344-3A0D69314DBB}" srcOrd="0" destOrd="0" presId="urn:diagrams.loki3.com/NumberedList"/>
    <dgm:cxn modelId="{7A4CB920-A227-42EF-950D-B5A6E078FCE7}" type="presOf" srcId="{759FDF1A-46CB-4DD6-A232-39900ACE14DF}" destId="{52D715E9-012B-492D-85DB-CC49546E7451}" srcOrd="0" destOrd="0" presId="urn:diagrams.loki3.com/NumberedList"/>
    <dgm:cxn modelId="{86A8FFFA-1DD1-405B-BC68-8609401C30D5}" type="presOf" srcId="{B388406D-A38C-4897-9997-1C63D79E763E}" destId="{20BEFA03-6951-4A7C-A59E-41DEF89A1A38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5913D8A5-311D-4F22-8516-2EB9EA3A57A4}" type="presParOf" srcId="{BDFB8683-95A4-4BBF-9344-3A0D69314DBB}" destId="{F885113E-BE17-4045-B96D-BDD8D07DA3AD}" srcOrd="0" destOrd="0" presId="urn:diagrams.loki3.com/NumberedList"/>
    <dgm:cxn modelId="{7218CB08-8D27-4DF7-B1A4-DFFBAD16421E}" type="presParOf" srcId="{F885113E-BE17-4045-B96D-BDD8D07DA3AD}" destId="{A08A9154-0BEB-4230-91C9-16FAC1EF6E1C}" srcOrd="0" destOrd="0" presId="urn:diagrams.loki3.com/NumberedList"/>
    <dgm:cxn modelId="{87BA4224-94B2-45DD-BEFC-11C5E3751F9B}" type="presParOf" srcId="{F885113E-BE17-4045-B96D-BDD8D07DA3AD}" destId="{7D701CF5-2CC3-48B9-A656-E2968A10AA3B}" srcOrd="1" destOrd="0" presId="urn:diagrams.loki3.com/NumberedList"/>
    <dgm:cxn modelId="{1AA1C360-8411-4EE4-A12E-72767FB4E0D6}" type="presParOf" srcId="{BDFB8683-95A4-4BBF-9344-3A0D69314DBB}" destId="{85038EDB-25C5-4D4E-ABE9-E631391CFDC0}" srcOrd="1" destOrd="0" presId="urn:diagrams.loki3.com/NumberedList"/>
    <dgm:cxn modelId="{D5A336B5-7852-49AF-8AC0-424E80D97276}" type="presParOf" srcId="{BDFB8683-95A4-4BBF-9344-3A0D69314DBB}" destId="{EF56E1D1-AD87-41C2-83E7-8BA376BFBB39}" srcOrd="2" destOrd="0" presId="urn:diagrams.loki3.com/NumberedList"/>
    <dgm:cxn modelId="{44D3F81C-EBD2-414E-B5E5-90C3D2A861CA}" type="presParOf" srcId="{EF56E1D1-AD87-41C2-83E7-8BA376BFBB39}" destId="{5012D0F9-E426-4C44-85B1-B5D15A7B4879}" srcOrd="0" destOrd="0" presId="urn:diagrams.loki3.com/NumberedList"/>
    <dgm:cxn modelId="{7437498B-30D8-45E2-999F-C3BEF8E5AEBA}" type="presParOf" srcId="{EF56E1D1-AD87-41C2-83E7-8BA376BFBB39}" destId="{52D715E9-012B-492D-85DB-CC49546E7451}" srcOrd="1" destOrd="0" presId="urn:diagrams.loki3.com/NumberedList"/>
    <dgm:cxn modelId="{F87F1141-4A77-4F6B-964F-9FDF36FBD5FF}" type="presParOf" srcId="{BDFB8683-95A4-4BBF-9344-3A0D69314DBB}" destId="{340D62E9-71F0-4345-AA2C-58FA15EFF2EE}" srcOrd="3" destOrd="0" presId="urn:diagrams.loki3.com/NumberedList"/>
    <dgm:cxn modelId="{43BCE833-E447-4415-A2D9-C04A79FFBC9C}" type="presParOf" srcId="{BDFB8683-95A4-4BBF-9344-3A0D69314DBB}" destId="{B9EC4955-F8CE-42B0-ABEE-1928073CEE25}" srcOrd="4" destOrd="0" presId="urn:diagrams.loki3.com/NumberedList"/>
    <dgm:cxn modelId="{096E83E6-0005-46DB-8025-5C24452FFFA6}" type="presParOf" srcId="{B9EC4955-F8CE-42B0-ABEE-1928073CEE25}" destId="{20BEFA03-6951-4A7C-A59E-41DEF89A1A38}" srcOrd="0" destOrd="0" presId="urn:diagrams.loki3.com/NumberedList"/>
    <dgm:cxn modelId="{44D6B32D-72FF-4B84-B6A4-C0FF8E090CFC}" type="presParOf" srcId="{B9EC4955-F8CE-42B0-ABEE-1928073CEE25}" destId="{45392A94-85D4-4213-B167-8FDD4035D4D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Kiểu số nguyên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Kiểu số thực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Kiểu ký tự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F5D50B3B-D760-4D9D-97D9-5F1C5A5BCEE0}">
      <dgm:prSet/>
      <dgm:spPr/>
      <dgm:t>
        <a:bodyPr/>
        <a:lstStyle/>
        <a:p>
          <a:r>
            <a:rPr lang="vi-VN" noProof="0" dirty="0" smtClean="0"/>
            <a:t>Một số hàm toàn học</a:t>
          </a:r>
          <a:endParaRPr lang="vi-VN" noProof="0" dirty="0"/>
        </a:p>
      </dgm:t>
    </dgm:pt>
    <dgm:pt modelId="{8C45C440-34A2-4CA4-B7E7-383533F2E8D6}" type="parTrans" cxnId="{6DAB2696-A889-4957-A1E5-15E25ADC537E}">
      <dgm:prSet/>
      <dgm:spPr/>
      <dgm:t>
        <a:bodyPr/>
        <a:lstStyle/>
        <a:p>
          <a:endParaRPr lang="en-US"/>
        </a:p>
      </dgm:t>
    </dgm:pt>
    <dgm:pt modelId="{F41C90E5-5495-485E-BDF7-A22EBB8D95FC}" type="sibTrans" cxnId="{6DAB2696-A889-4957-A1E5-15E25ADC537E}">
      <dgm:prSet/>
      <dgm:spPr/>
      <dgm:t>
        <a:bodyPr/>
        <a:lstStyle/>
        <a:p>
          <a:endParaRPr lang="en-US"/>
        </a:p>
      </dgm:t>
    </dgm:pt>
    <dgm:pt modelId="{0E554E08-C922-4A45-AE68-AF9D50F5C433}">
      <dgm:prSet/>
      <dgm:spPr/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C9A0CC75-CA8D-4254-9C94-B09FF451C721}" type="parTrans" cxnId="{90B1E591-E646-44B5-B163-EC043D7907BD}">
      <dgm:prSet/>
      <dgm:spPr/>
      <dgm:t>
        <a:bodyPr/>
        <a:lstStyle/>
        <a:p>
          <a:endParaRPr lang="en-US"/>
        </a:p>
      </dgm:t>
    </dgm:pt>
    <dgm:pt modelId="{F0D309CF-5C52-45A8-B150-5C1752ACFCC2}" type="sibTrans" cxnId="{90B1E591-E646-44B5-B163-EC043D7907BD}">
      <dgm:prSet/>
      <dgm:spPr/>
      <dgm:t>
        <a:bodyPr/>
        <a:lstStyle/>
        <a:p>
          <a:endParaRPr lang="en-US"/>
        </a:p>
      </dgm:t>
    </dgm:pt>
    <dgm:pt modelId="{D471F170-0771-46D5-B892-CADA18E927FB}">
      <dgm:prSet/>
      <dgm:spPr/>
      <dgm:t>
        <a:bodyPr/>
        <a:lstStyle/>
        <a:p>
          <a:r>
            <a:rPr lang="vi-VN" noProof="0" dirty="0" smtClean="0"/>
            <a:t>Bài tập</a:t>
          </a:r>
          <a:endParaRPr lang="vi-VN" noProof="0" dirty="0"/>
        </a:p>
      </dgm:t>
    </dgm:pt>
    <dgm:pt modelId="{074B64AD-EC56-4172-ACA6-E855ADAFA118}" type="parTrans" cxnId="{F4E07493-8135-49DD-97C7-13585C8C1680}">
      <dgm:prSet/>
      <dgm:spPr/>
      <dgm:t>
        <a:bodyPr/>
        <a:lstStyle/>
        <a:p>
          <a:endParaRPr lang="en-US"/>
        </a:p>
      </dgm:t>
    </dgm:pt>
    <dgm:pt modelId="{8D4D10C1-F8EA-476D-9C3F-B5E588DF415A}" type="sibTrans" cxnId="{F4E07493-8135-49DD-97C7-13585C8C1680}">
      <dgm:prSet/>
      <dgm:spPr/>
      <dgm:t>
        <a:bodyPr/>
        <a:lstStyle/>
        <a:p>
          <a:endParaRPr lang="en-US"/>
        </a:p>
      </dgm:t>
    </dgm:pt>
    <dgm:pt modelId="{F4C5B4EF-7621-4914-AFCE-13A091198805}">
      <dgm:prSet/>
      <dgm:spPr/>
      <dgm:t>
        <a:bodyPr/>
        <a:lstStyle/>
        <a:p>
          <a:r>
            <a:rPr lang="vi-VN" noProof="0" dirty="0" smtClean="0"/>
            <a:t>5</a:t>
          </a:r>
          <a:endParaRPr lang="vi-VN" noProof="0" dirty="0"/>
        </a:p>
      </dgm:t>
    </dgm:pt>
    <dgm:pt modelId="{3E6090B4-0BF5-40DB-B11D-22B99E27BF37}" type="parTrans" cxnId="{DDB2410A-E743-4B8C-AF72-D217073D7707}">
      <dgm:prSet/>
      <dgm:spPr/>
      <dgm:t>
        <a:bodyPr/>
        <a:lstStyle/>
        <a:p>
          <a:endParaRPr lang="en-US"/>
        </a:p>
      </dgm:t>
    </dgm:pt>
    <dgm:pt modelId="{D48D8153-91A0-4DC5-BFCA-7E51F40A84A9}" type="sibTrans" cxnId="{DDB2410A-E743-4B8C-AF72-D217073D7707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44C40-01B1-4E12-B7A4-EC25E6DAA80A}" type="pres">
      <dgm:prSet presAssocID="{983822D8-F065-4159-AEFB-B129090EF164}" presName="sp" presStyleCnt="0"/>
      <dgm:spPr/>
    </dgm:pt>
    <dgm:pt modelId="{DC8E9066-51F1-4C2E-B29F-32E7DFEF1C6B}" type="pres">
      <dgm:prSet presAssocID="{0E554E08-C922-4A45-AE68-AF9D50F5C433}" presName="composite" presStyleCnt="0"/>
      <dgm:spPr/>
    </dgm:pt>
    <dgm:pt modelId="{9A3152F3-4291-4C05-89AC-712BC38C2181}" type="pres">
      <dgm:prSet presAssocID="{0E554E08-C922-4A45-AE68-AF9D50F5C433}" presName="desTx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D3E9A-A86A-4571-8456-0FD76ABA1DC3}" type="pres">
      <dgm:prSet presAssocID="{0E554E08-C922-4A45-AE68-AF9D50F5C433}" presName="label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181319-E24E-4CF1-BF13-9ECCBA4635C4}" type="pres">
      <dgm:prSet presAssocID="{F0D309CF-5C52-45A8-B150-5C1752ACFCC2}" presName="sp" presStyleCnt="0"/>
      <dgm:spPr/>
    </dgm:pt>
    <dgm:pt modelId="{83D75FE1-14CE-43F0-BB51-2A2062B72812}" type="pres">
      <dgm:prSet presAssocID="{F4C5B4EF-7621-4914-AFCE-13A091198805}" presName="composite" presStyleCnt="0"/>
      <dgm:spPr/>
    </dgm:pt>
    <dgm:pt modelId="{8AC1114C-815E-45C1-8D2B-61835C25B110}" type="pres">
      <dgm:prSet presAssocID="{F4C5B4EF-7621-4914-AFCE-13A091198805}" presName="desTx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6D8CC-ACF6-4F0E-89CB-713AA5D4C3C1}" type="pres">
      <dgm:prSet presAssocID="{F4C5B4EF-7621-4914-AFCE-13A091198805}" presName="label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D0B9D0-E2DC-4CB1-A2C1-36298657AC7B}" type="presOf" srcId="{6C03E07F-ECFB-4D2F-BA96-D23DA7C5AC73}" destId="{7D701CF5-2CC3-48B9-A656-E2968A10AA3B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F4E07493-8135-49DD-97C7-13585C8C1680}" srcId="{F4C5B4EF-7621-4914-AFCE-13A091198805}" destId="{D471F170-0771-46D5-B892-CADA18E927FB}" srcOrd="0" destOrd="0" parTransId="{074B64AD-EC56-4172-ACA6-E855ADAFA118}" sibTransId="{8D4D10C1-F8EA-476D-9C3F-B5E588DF415A}"/>
    <dgm:cxn modelId="{6DAB2696-A889-4957-A1E5-15E25ADC537E}" srcId="{0E554E08-C922-4A45-AE68-AF9D50F5C433}" destId="{F5D50B3B-D760-4D9D-97D9-5F1C5A5BCEE0}" srcOrd="0" destOrd="0" parTransId="{8C45C440-34A2-4CA4-B7E7-383533F2E8D6}" sibTransId="{F41C90E5-5495-485E-BDF7-A22EBB8D95FC}"/>
    <dgm:cxn modelId="{4214B36E-FF73-47F3-B18C-67E1533FA631}" type="presOf" srcId="{0E554E08-C922-4A45-AE68-AF9D50F5C433}" destId="{6DDD3E9A-A86A-4571-8456-0FD76ABA1DC3}" srcOrd="0" destOrd="0" presId="urn:diagrams.loki3.com/NumberedList"/>
    <dgm:cxn modelId="{90B1E591-E646-44B5-B163-EC043D7907BD}" srcId="{8C66E9B3-B12D-4C23-A273-982D7F969BBC}" destId="{0E554E08-C922-4A45-AE68-AF9D50F5C433}" srcOrd="3" destOrd="0" parTransId="{C9A0CC75-CA8D-4254-9C94-B09FF451C721}" sibTransId="{F0D309CF-5C52-45A8-B150-5C1752ACFCC2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EE26D499-E3C7-4874-A873-C7C102CF342B}" type="presOf" srcId="{374B3CF0-3CBE-41CF-A774-9FD3C3CD3C85}" destId="{5012D0F9-E426-4C44-85B1-B5D15A7B4879}" srcOrd="0" destOrd="0" presId="urn:diagrams.loki3.com/NumberedList"/>
    <dgm:cxn modelId="{E2E9EB12-FFCD-491F-9388-468A3139BAF6}" type="presOf" srcId="{F5D50B3B-D760-4D9D-97D9-5F1C5A5BCEE0}" destId="{9A3152F3-4291-4C05-89AC-712BC38C2181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AB0F1D63-B964-4501-B89D-B149A8B3B1DA}" type="presOf" srcId="{05513209-78F1-448C-82FA-B2785EC23FA2}" destId="{45392A94-85D4-4213-B167-8FDD4035D4D9}" srcOrd="0" destOrd="0" presId="urn:diagrams.loki3.com/NumberedList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DD1B92FC-BCE1-4D59-B415-FEA12A9A660E}" type="presOf" srcId="{F4C5B4EF-7621-4914-AFCE-13A091198805}" destId="{7256D8CC-ACF6-4F0E-89CB-713AA5D4C3C1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4238E7EC-BEE6-437A-B2A2-866D39F88A5B}" type="presOf" srcId="{B388406D-A38C-4897-9997-1C63D79E763E}" destId="{20BEFA03-6951-4A7C-A59E-41DEF89A1A38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998FB6DD-DB09-484D-8F4B-6E0515BA068B}" type="presOf" srcId="{D471F170-0771-46D5-B892-CADA18E927FB}" destId="{8AC1114C-815E-45C1-8D2B-61835C25B110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DDB2410A-E743-4B8C-AF72-D217073D7707}" srcId="{8C66E9B3-B12D-4C23-A273-982D7F969BBC}" destId="{F4C5B4EF-7621-4914-AFCE-13A091198805}" srcOrd="4" destOrd="0" parTransId="{3E6090B4-0BF5-40DB-B11D-22B99E27BF37}" sibTransId="{D48D8153-91A0-4DC5-BFCA-7E51F40A84A9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39A1F524-72AE-45BC-89E6-6A217ECFC4DE}" type="presParOf" srcId="{BDFB8683-95A4-4BBF-9344-3A0D69314DBB}" destId="{DA544C40-01B1-4E12-B7A4-EC25E6DAA80A}" srcOrd="5" destOrd="0" presId="urn:diagrams.loki3.com/NumberedList"/>
    <dgm:cxn modelId="{7231A778-5D3C-4B49-B190-5C0014D90DE0}" type="presParOf" srcId="{BDFB8683-95A4-4BBF-9344-3A0D69314DBB}" destId="{DC8E9066-51F1-4C2E-B29F-32E7DFEF1C6B}" srcOrd="6" destOrd="0" presId="urn:diagrams.loki3.com/NumberedList"/>
    <dgm:cxn modelId="{DA16C5C5-DE32-4D6B-8513-0D3831D8228F}" type="presParOf" srcId="{DC8E9066-51F1-4C2E-B29F-32E7DFEF1C6B}" destId="{9A3152F3-4291-4C05-89AC-712BC38C2181}" srcOrd="0" destOrd="0" presId="urn:diagrams.loki3.com/NumberedList"/>
    <dgm:cxn modelId="{30507803-B213-4EF3-B24E-BA4941F7E5ED}" type="presParOf" srcId="{DC8E9066-51F1-4C2E-B29F-32E7DFEF1C6B}" destId="{6DDD3E9A-A86A-4571-8456-0FD76ABA1DC3}" srcOrd="1" destOrd="0" presId="urn:diagrams.loki3.com/NumberedList"/>
    <dgm:cxn modelId="{9B0B47A8-EBC3-4A5F-969B-7B99742BAE81}" type="presParOf" srcId="{BDFB8683-95A4-4BBF-9344-3A0D69314DBB}" destId="{F3181319-E24E-4CF1-BF13-9ECCBA4635C4}" srcOrd="7" destOrd="0" presId="urn:diagrams.loki3.com/NumberedList"/>
    <dgm:cxn modelId="{EB8256A8-2FC5-4817-8EC2-A2C81BC37EBB}" type="presParOf" srcId="{BDFB8683-95A4-4BBF-9344-3A0D69314DBB}" destId="{83D75FE1-14CE-43F0-BB51-2A2062B72812}" srcOrd="8" destOrd="0" presId="urn:diagrams.loki3.com/NumberedList"/>
    <dgm:cxn modelId="{153440E9-1C94-43F3-85E7-934266483B3F}" type="presParOf" srcId="{83D75FE1-14CE-43F0-BB51-2A2062B72812}" destId="{8AC1114C-815E-45C1-8D2B-61835C25B110}" srcOrd="0" destOrd="0" presId="urn:diagrams.loki3.com/NumberedList"/>
    <dgm:cxn modelId="{67A575EA-AD80-4043-B41D-C9C0345C0C33}" type="presParOf" srcId="{83D75FE1-14CE-43F0-BB51-2A2062B72812}" destId="{7256D8CC-ACF6-4F0E-89CB-713AA5D4C3C1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Kiểu số nguyên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Kiểu số thực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Kiểu ký tự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F5D50B3B-D760-4D9D-97D9-5F1C5A5BCEE0}">
      <dgm:prSet/>
      <dgm:spPr/>
      <dgm:t>
        <a:bodyPr/>
        <a:lstStyle/>
        <a:p>
          <a:r>
            <a:rPr lang="vi-VN" noProof="0" dirty="0" smtClean="0"/>
            <a:t>Một số hàm toàn học</a:t>
          </a:r>
          <a:endParaRPr lang="vi-VN" noProof="0" dirty="0"/>
        </a:p>
      </dgm:t>
    </dgm:pt>
    <dgm:pt modelId="{8C45C440-34A2-4CA4-B7E7-383533F2E8D6}" type="parTrans" cxnId="{6DAB2696-A889-4957-A1E5-15E25ADC537E}">
      <dgm:prSet/>
      <dgm:spPr/>
      <dgm:t>
        <a:bodyPr/>
        <a:lstStyle/>
        <a:p>
          <a:endParaRPr lang="en-US"/>
        </a:p>
      </dgm:t>
    </dgm:pt>
    <dgm:pt modelId="{F41C90E5-5495-485E-BDF7-A22EBB8D95FC}" type="sibTrans" cxnId="{6DAB2696-A889-4957-A1E5-15E25ADC537E}">
      <dgm:prSet/>
      <dgm:spPr/>
      <dgm:t>
        <a:bodyPr/>
        <a:lstStyle/>
        <a:p>
          <a:endParaRPr lang="en-US"/>
        </a:p>
      </dgm:t>
    </dgm:pt>
    <dgm:pt modelId="{0E554E08-C922-4A45-AE68-AF9D50F5C433}">
      <dgm:prSet/>
      <dgm:spPr/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C9A0CC75-CA8D-4254-9C94-B09FF451C721}" type="parTrans" cxnId="{90B1E591-E646-44B5-B163-EC043D7907BD}">
      <dgm:prSet/>
      <dgm:spPr/>
      <dgm:t>
        <a:bodyPr/>
        <a:lstStyle/>
        <a:p>
          <a:endParaRPr lang="en-US"/>
        </a:p>
      </dgm:t>
    </dgm:pt>
    <dgm:pt modelId="{F0D309CF-5C52-45A8-B150-5C1752ACFCC2}" type="sibTrans" cxnId="{90B1E591-E646-44B5-B163-EC043D7907BD}">
      <dgm:prSet/>
      <dgm:spPr/>
      <dgm:t>
        <a:bodyPr/>
        <a:lstStyle/>
        <a:p>
          <a:endParaRPr lang="en-US"/>
        </a:p>
      </dgm:t>
    </dgm:pt>
    <dgm:pt modelId="{D471F170-0771-46D5-B892-CADA18E927FB}">
      <dgm:prSet/>
      <dgm:spPr/>
      <dgm:t>
        <a:bodyPr/>
        <a:lstStyle/>
        <a:p>
          <a:r>
            <a:rPr lang="vi-VN" noProof="0" dirty="0" smtClean="0"/>
            <a:t>Bài tập</a:t>
          </a:r>
          <a:endParaRPr lang="vi-VN" noProof="0" dirty="0"/>
        </a:p>
      </dgm:t>
    </dgm:pt>
    <dgm:pt modelId="{074B64AD-EC56-4172-ACA6-E855ADAFA118}" type="parTrans" cxnId="{F4E07493-8135-49DD-97C7-13585C8C1680}">
      <dgm:prSet/>
      <dgm:spPr/>
      <dgm:t>
        <a:bodyPr/>
        <a:lstStyle/>
        <a:p>
          <a:endParaRPr lang="en-US"/>
        </a:p>
      </dgm:t>
    </dgm:pt>
    <dgm:pt modelId="{8D4D10C1-F8EA-476D-9C3F-B5E588DF415A}" type="sibTrans" cxnId="{F4E07493-8135-49DD-97C7-13585C8C1680}">
      <dgm:prSet/>
      <dgm:spPr/>
      <dgm:t>
        <a:bodyPr/>
        <a:lstStyle/>
        <a:p>
          <a:endParaRPr lang="en-US"/>
        </a:p>
      </dgm:t>
    </dgm:pt>
    <dgm:pt modelId="{F4C5B4EF-7621-4914-AFCE-13A091198805}">
      <dgm:prSet/>
      <dgm:spPr/>
      <dgm:t>
        <a:bodyPr/>
        <a:lstStyle/>
        <a:p>
          <a:r>
            <a:rPr lang="vi-VN" noProof="0" dirty="0" smtClean="0"/>
            <a:t>5</a:t>
          </a:r>
          <a:endParaRPr lang="vi-VN" noProof="0" dirty="0"/>
        </a:p>
      </dgm:t>
    </dgm:pt>
    <dgm:pt modelId="{3E6090B4-0BF5-40DB-B11D-22B99E27BF37}" type="parTrans" cxnId="{DDB2410A-E743-4B8C-AF72-D217073D7707}">
      <dgm:prSet/>
      <dgm:spPr/>
      <dgm:t>
        <a:bodyPr/>
        <a:lstStyle/>
        <a:p>
          <a:endParaRPr lang="en-US"/>
        </a:p>
      </dgm:t>
    </dgm:pt>
    <dgm:pt modelId="{D48D8153-91A0-4DC5-BFCA-7E51F40A84A9}" type="sibTrans" cxnId="{DDB2410A-E743-4B8C-AF72-D217073D7707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44C40-01B1-4E12-B7A4-EC25E6DAA80A}" type="pres">
      <dgm:prSet presAssocID="{983822D8-F065-4159-AEFB-B129090EF164}" presName="sp" presStyleCnt="0"/>
      <dgm:spPr/>
    </dgm:pt>
    <dgm:pt modelId="{DC8E9066-51F1-4C2E-B29F-32E7DFEF1C6B}" type="pres">
      <dgm:prSet presAssocID="{0E554E08-C922-4A45-AE68-AF9D50F5C433}" presName="composite" presStyleCnt="0"/>
      <dgm:spPr/>
    </dgm:pt>
    <dgm:pt modelId="{9A3152F3-4291-4C05-89AC-712BC38C2181}" type="pres">
      <dgm:prSet presAssocID="{0E554E08-C922-4A45-AE68-AF9D50F5C433}" presName="desTx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D3E9A-A86A-4571-8456-0FD76ABA1DC3}" type="pres">
      <dgm:prSet presAssocID="{0E554E08-C922-4A45-AE68-AF9D50F5C433}" presName="label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181319-E24E-4CF1-BF13-9ECCBA4635C4}" type="pres">
      <dgm:prSet presAssocID="{F0D309CF-5C52-45A8-B150-5C1752ACFCC2}" presName="sp" presStyleCnt="0"/>
      <dgm:spPr/>
    </dgm:pt>
    <dgm:pt modelId="{83D75FE1-14CE-43F0-BB51-2A2062B72812}" type="pres">
      <dgm:prSet presAssocID="{F4C5B4EF-7621-4914-AFCE-13A091198805}" presName="composite" presStyleCnt="0"/>
      <dgm:spPr/>
    </dgm:pt>
    <dgm:pt modelId="{8AC1114C-815E-45C1-8D2B-61835C25B110}" type="pres">
      <dgm:prSet presAssocID="{F4C5B4EF-7621-4914-AFCE-13A091198805}" presName="desTx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6D8CC-ACF6-4F0E-89CB-713AA5D4C3C1}" type="pres">
      <dgm:prSet presAssocID="{F4C5B4EF-7621-4914-AFCE-13A091198805}" presName="label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D0B9D0-E2DC-4CB1-A2C1-36298657AC7B}" type="presOf" srcId="{6C03E07F-ECFB-4D2F-BA96-D23DA7C5AC73}" destId="{7D701CF5-2CC3-48B9-A656-E2968A10AA3B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F4E07493-8135-49DD-97C7-13585C8C1680}" srcId="{F4C5B4EF-7621-4914-AFCE-13A091198805}" destId="{D471F170-0771-46D5-B892-CADA18E927FB}" srcOrd="0" destOrd="0" parTransId="{074B64AD-EC56-4172-ACA6-E855ADAFA118}" sibTransId="{8D4D10C1-F8EA-476D-9C3F-B5E588DF415A}"/>
    <dgm:cxn modelId="{6DAB2696-A889-4957-A1E5-15E25ADC537E}" srcId="{0E554E08-C922-4A45-AE68-AF9D50F5C433}" destId="{F5D50B3B-D760-4D9D-97D9-5F1C5A5BCEE0}" srcOrd="0" destOrd="0" parTransId="{8C45C440-34A2-4CA4-B7E7-383533F2E8D6}" sibTransId="{F41C90E5-5495-485E-BDF7-A22EBB8D95FC}"/>
    <dgm:cxn modelId="{4214B36E-FF73-47F3-B18C-67E1533FA631}" type="presOf" srcId="{0E554E08-C922-4A45-AE68-AF9D50F5C433}" destId="{6DDD3E9A-A86A-4571-8456-0FD76ABA1DC3}" srcOrd="0" destOrd="0" presId="urn:diagrams.loki3.com/NumberedList"/>
    <dgm:cxn modelId="{90B1E591-E646-44B5-B163-EC043D7907BD}" srcId="{8C66E9B3-B12D-4C23-A273-982D7F969BBC}" destId="{0E554E08-C922-4A45-AE68-AF9D50F5C433}" srcOrd="3" destOrd="0" parTransId="{C9A0CC75-CA8D-4254-9C94-B09FF451C721}" sibTransId="{F0D309CF-5C52-45A8-B150-5C1752ACFCC2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EE26D499-E3C7-4874-A873-C7C102CF342B}" type="presOf" srcId="{374B3CF0-3CBE-41CF-A774-9FD3C3CD3C85}" destId="{5012D0F9-E426-4C44-85B1-B5D15A7B4879}" srcOrd="0" destOrd="0" presId="urn:diagrams.loki3.com/NumberedList"/>
    <dgm:cxn modelId="{E2E9EB12-FFCD-491F-9388-468A3139BAF6}" type="presOf" srcId="{F5D50B3B-D760-4D9D-97D9-5F1C5A5BCEE0}" destId="{9A3152F3-4291-4C05-89AC-712BC38C2181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AB0F1D63-B964-4501-B89D-B149A8B3B1DA}" type="presOf" srcId="{05513209-78F1-448C-82FA-B2785EC23FA2}" destId="{45392A94-85D4-4213-B167-8FDD4035D4D9}" srcOrd="0" destOrd="0" presId="urn:diagrams.loki3.com/NumberedList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DD1B92FC-BCE1-4D59-B415-FEA12A9A660E}" type="presOf" srcId="{F4C5B4EF-7621-4914-AFCE-13A091198805}" destId="{7256D8CC-ACF6-4F0E-89CB-713AA5D4C3C1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4238E7EC-BEE6-437A-B2A2-866D39F88A5B}" type="presOf" srcId="{B388406D-A38C-4897-9997-1C63D79E763E}" destId="{20BEFA03-6951-4A7C-A59E-41DEF89A1A38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998FB6DD-DB09-484D-8F4B-6E0515BA068B}" type="presOf" srcId="{D471F170-0771-46D5-B892-CADA18E927FB}" destId="{8AC1114C-815E-45C1-8D2B-61835C25B110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DDB2410A-E743-4B8C-AF72-D217073D7707}" srcId="{8C66E9B3-B12D-4C23-A273-982D7F969BBC}" destId="{F4C5B4EF-7621-4914-AFCE-13A091198805}" srcOrd="4" destOrd="0" parTransId="{3E6090B4-0BF5-40DB-B11D-22B99E27BF37}" sibTransId="{D48D8153-91A0-4DC5-BFCA-7E51F40A84A9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39A1F524-72AE-45BC-89E6-6A217ECFC4DE}" type="presParOf" srcId="{BDFB8683-95A4-4BBF-9344-3A0D69314DBB}" destId="{DA544C40-01B1-4E12-B7A4-EC25E6DAA80A}" srcOrd="5" destOrd="0" presId="urn:diagrams.loki3.com/NumberedList"/>
    <dgm:cxn modelId="{7231A778-5D3C-4B49-B190-5C0014D90DE0}" type="presParOf" srcId="{BDFB8683-95A4-4BBF-9344-3A0D69314DBB}" destId="{DC8E9066-51F1-4C2E-B29F-32E7DFEF1C6B}" srcOrd="6" destOrd="0" presId="urn:diagrams.loki3.com/NumberedList"/>
    <dgm:cxn modelId="{DA16C5C5-DE32-4D6B-8513-0D3831D8228F}" type="presParOf" srcId="{DC8E9066-51F1-4C2E-B29F-32E7DFEF1C6B}" destId="{9A3152F3-4291-4C05-89AC-712BC38C2181}" srcOrd="0" destOrd="0" presId="urn:diagrams.loki3.com/NumberedList"/>
    <dgm:cxn modelId="{30507803-B213-4EF3-B24E-BA4941F7E5ED}" type="presParOf" srcId="{DC8E9066-51F1-4C2E-B29F-32E7DFEF1C6B}" destId="{6DDD3E9A-A86A-4571-8456-0FD76ABA1DC3}" srcOrd="1" destOrd="0" presId="urn:diagrams.loki3.com/NumberedList"/>
    <dgm:cxn modelId="{9B0B47A8-EBC3-4A5F-969B-7B99742BAE81}" type="presParOf" srcId="{BDFB8683-95A4-4BBF-9344-3A0D69314DBB}" destId="{F3181319-E24E-4CF1-BF13-9ECCBA4635C4}" srcOrd="7" destOrd="0" presId="urn:diagrams.loki3.com/NumberedList"/>
    <dgm:cxn modelId="{EB8256A8-2FC5-4817-8EC2-A2C81BC37EBB}" type="presParOf" srcId="{BDFB8683-95A4-4BBF-9344-3A0D69314DBB}" destId="{83D75FE1-14CE-43F0-BB51-2A2062B72812}" srcOrd="8" destOrd="0" presId="urn:diagrams.loki3.com/NumberedList"/>
    <dgm:cxn modelId="{153440E9-1C94-43F3-85E7-934266483B3F}" type="presParOf" srcId="{83D75FE1-14CE-43F0-BB51-2A2062B72812}" destId="{8AC1114C-815E-45C1-8D2B-61835C25B110}" srcOrd="0" destOrd="0" presId="urn:diagrams.loki3.com/NumberedList"/>
    <dgm:cxn modelId="{67A575EA-AD80-4043-B41D-C9C0345C0C33}" type="presParOf" srcId="{83D75FE1-14CE-43F0-BB51-2A2062B72812}" destId="{7256D8CC-ACF6-4F0E-89CB-713AA5D4C3C1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Kiểu số nguyên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Kiểu số thực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Kiểu ký tự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F5D50B3B-D760-4D9D-97D9-5F1C5A5BCEE0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Một số hàm toàn học</a:t>
          </a:r>
          <a:endParaRPr lang="vi-VN" noProof="0" dirty="0"/>
        </a:p>
      </dgm:t>
    </dgm:pt>
    <dgm:pt modelId="{8C45C440-34A2-4CA4-B7E7-383533F2E8D6}" type="parTrans" cxnId="{6DAB2696-A889-4957-A1E5-15E25ADC537E}">
      <dgm:prSet/>
      <dgm:spPr/>
      <dgm:t>
        <a:bodyPr/>
        <a:lstStyle/>
        <a:p>
          <a:endParaRPr lang="en-US"/>
        </a:p>
      </dgm:t>
    </dgm:pt>
    <dgm:pt modelId="{F41C90E5-5495-485E-BDF7-A22EBB8D95FC}" type="sibTrans" cxnId="{6DAB2696-A889-4957-A1E5-15E25ADC537E}">
      <dgm:prSet/>
      <dgm:spPr/>
      <dgm:t>
        <a:bodyPr/>
        <a:lstStyle/>
        <a:p>
          <a:endParaRPr lang="en-US"/>
        </a:p>
      </dgm:t>
    </dgm:pt>
    <dgm:pt modelId="{0E554E08-C922-4A45-AE68-AF9D50F5C433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C9A0CC75-CA8D-4254-9C94-B09FF451C721}" type="parTrans" cxnId="{90B1E591-E646-44B5-B163-EC043D7907BD}">
      <dgm:prSet/>
      <dgm:spPr/>
      <dgm:t>
        <a:bodyPr/>
        <a:lstStyle/>
        <a:p>
          <a:endParaRPr lang="en-US"/>
        </a:p>
      </dgm:t>
    </dgm:pt>
    <dgm:pt modelId="{F0D309CF-5C52-45A8-B150-5C1752ACFCC2}" type="sibTrans" cxnId="{90B1E591-E646-44B5-B163-EC043D7907BD}">
      <dgm:prSet/>
      <dgm:spPr/>
      <dgm:t>
        <a:bodyPr/>
        <a:lstStyle/>
        <a:p>
          <a:endParaRPr lang="en-US"/>
        </a:p>
      </dgm:t>
    </dgm:pt>
    <dgm:pt modelId="{D471F170-0771-46D5-B892-CADA18E927FB}">
      <dgm:prSet/>
      <dgm:spPr/>
      <dgm:t>
        <a:bodyPr/>
        <a:lstStyle/>
        <a:p>
          <a:r>
            <a:rPr lang="vi-VN" noProof="0" dirty="0" smtClean="0"/>
            <a:t>Bài tập</a:t>
          </a:r>
          <a:endParaRPr lang="vi-VN" noProof="0" dirty="0"/>
        </a:p>
      </dgm:t>
    </dgm:pt>
    <dgm:pt modelId="{074B64AD-EC56-4172-ACA6-E855ADAFA118}" type="parTrans" cxnId="{F4E07493-8135-49DD-97C7-13585C8C1680}">
      <dgm:prSet/>
      <dgm:spPr/>
      <dgm:t>
        <a:bodyPr/>
        <a:lstStyle/>
        <a:p>
          <a:endParaRPr lang="en-US"/>
        </a:p>
      </dgm:t>
    </dgm:pt>
    <dgm:pt modelId="{8D4D10C1-F8EA-476D-9C3F-B5E588DF415A}" type="sibTrans" cxnId="{F4E07493-8135-49DD-97C7-13585C8C1680}">
      <dgm:prSet/>
      <dgm:spPr/>
      <dgm:t>
        <a:bodyPr/>
        <a:lstStyle/>
        <a:p>
          <a:endParaRPr lang="en-US"/>
        </a:p>
      </dgm:t>
    </dgm:pt>
    <dgm:pt modelId="{F4C5B4EF-7621-4914-AFCE-13A091198805}">
      <dgm:prSet/>
      <dgm:spPr/>
      <dgm:t>
        <a:bodyPr/>
        <a:lstStyle/>
        <a:p>
          <a:r>
            <a:rPr lang="vi-VN" noProof="0" dirty="0" smtClean="0"/>
            <a:t>5</a:t>
          </a:r>
          <a:endParaRPr lang="vi-VN" noProof="0" dirty="0"/>
        </a:p>
      </dgm:t>
    </dgm:pt>
    <dgm:pt modelId="{3E6090B4-0BF5-40DB-B11D-22B99E27BF37}" type="parTrans" cxnId="{DDB2410A-E743-4B8C-AF72-D217073D7707}">
      <dgm:prSet/>
      <dgm:spPr/>
      <dgm:t>
        <a:bodyPr/>
        <a:lstStyle/>
        <a:p>
          <a:endParaRPr lang="en-US"/>
        </a:p>
      </dgm:t>
    </dgm:pt>
    <dgm:pt modelId="{D48D8153-91A0-4DC5-BFCA-7E51F40A84A9}" type="sibTrans" cxnId="{DDB2410A-E743-4B8C-AF72-D217073D7707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44C40-01B1-4E12-B7A4-EC25E6DAA80A}" type="pres">
      <dgm:prSet presAssocID="{983822D8-F065-4159-AEFB-B129090EF164}" presName="sp" presStyleCnt="0"/>
      <dgm:spPr/>
    </dgm:pt>
    <dgm:pt modelId="{DC8E9066-51F1-4C2E-B29F-32E7DFEF1C6B}" type="pres">
      <dgm:prSet presAssocID="{0E554E08-C922-4A45-AE68-AF9D50F5C433}" presName="composite" presStyleCnt="0"/>
      <dgm:spPr/>
    </dgm:pt>
    <dgm:pt modelId="{9A3152F3-4291-4C05-89AC-712BC38C2181}" type="pres">
      <dgm:prSet presAssocID="{0E554E08-C922-4A45-AE68-AF9D50F5C433}" presName="desTx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D3E9A-A86A-4571-8456-0FD76ABA1DC3}" type="pres">
      <dgm:prSet presAssocID="{0E554E08-C922-4A45-AE68-AF9D50F5C433}" presName="label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181319-E24E-4CF1-BF13-9ECCBA4635C4}" type="pres">
      <dgm:prSet presAssocID="{F0D309CF-5C52-45A8-B150-5C1752ACFCC2}" presName="sp" presStyleCnt="0"/>
      <dgm:spPr/>
    </dgm:pt>
    <dgm:pt modelId="{83D75FE1-14CE-43F0-BB51-2A2062B72812}" type="pres">
      <dgm:prSet presAssocID="{F4C5B4EF-7621-4914-AFCE-13A091198805}" presName="composite" presStyleCnt="0"/>
      <dgm:spPr/>
    </dgm:pt>
    <dgm:pt modelId="{8AC1114C-815E-45C1-8D2B-61835C25B110}" type="pres">
      <dgm:prSet presAssocID="{F4C5B4EF-7621-4914-AFCE-13A091198805}" presName="desTx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6D8CC-ACF6-4F0E-89CB-713AA5D4C3C1}" type="pres">
      <dgm:prSet presAssocID="{F4C5B4EF-7621-4914-AFCE-13A091198805}" presName="label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D0B9D0-E2DC-4CB1-A2C1-36298657AC7B}" type="presOf" srcId="{6C03E07F-ECFB-4D2F-BA96-D23DA7C5AC73}" destId="{7D701CF5-2CC3-48B9-A656-E2968A10AA3B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F4E07493-8135-49DD-97C7-13585C8C1680}" srcId="{F4C5B4EF-7621-4914-AFCE-13A091198805}" destId="{D471F170-0771-46D5-B892-CADA18E927FB}" srcOrd="0" destOrd="0" parTransId="{074B64AD-EC56-4172-ACA6-E855ADAFA118}" sibTransId="{8D4D10C1-F8EA-476D-9C3F-B5E588DF415A}"/>
    <dgm:cxn modelId="{6DAB2696-A889-4957-A1E5-15E25ADC537E}" srcId="{0E554E08-C922-4A45-AE68-AF9D50F5C433}" destId="{F5D50B3B-D760-4D9D-97D9-5F1C5A5BCEE0}" srcOrd="0" destOrd="0" parTransId="{8C45C440-34A2-4CA4-B7E7-383533F2E8D6}" sibTransId="{F41C90E5-5495-485E-BDF7-A22EBB8D95FC}"/>
    <dgm:cxn modelId="{4214B36E-FF73-47F3-B18C-67E1533FA631}" type="presOf" srcId="{0E554E08-C922-4A45-AE68-AF9D50F5C433}" destId="{6DDD3E9A-A86A-4571-8456-0FD76ABA1DC3}" srcOrd="0" destOrd="0" presId="urn:diagrams.loki3.com/NumberedList"/>
    <dgm:cxn modelId="{90B1E591-E646-44B5-B163-EC043D7907BD}" srcId="{8C66E9B3-B12D-4C23-A273-982D7F969BBC}" destId="{0E554E08-C922-4A45-AE68-AF9D50F5C433}" srcOrd="3" destOrd="0" parTransId="{C9A0CC75-CA8D-4254-9C94-B09FF451C721}" sibTransId="{F0D309CF-5C52-45A8-B150-5C1752ACFCC2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EE26D499-E3C7-4874-A873-C7C102CF342B}" type="presOf" srcId="{374B3CF0-3CBE-41CF-A774-9FD3C3CD3C85}" destId="{5012D0F9-E426-4C44-85B1-B5D15A7B4879}" srcOrd="0" destOrd="0" presId="urn:diagrams.loki3.com/NumberedList"/>
    <dgm:cxn modelId="{E2E9EB12-FFCD-491F-9388-468A3139BAF6}" type="presOf" srcId="{F5D50B3B-D760-4D9D-97D9-5F1C5A5BCEE0}" destId="{9A3152F3-4291-4C05-89AC-712BC38C2181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AB0F1D63-B964-4501-B89D-B149A8B3B1DA}" type="presOf" srcId="{05513209-78F1-448C-82FA-B2785EC23FA2}" destId="{45392A94-85D4-4213-B167-8FDD4035D4D9}" srcOrd="0" destOrd="0" presId="urn:diagrams.loki3.com/NumberedList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DD1B92FC-BCE1-4D59-B415-FEA12A9A660E}" type="presOf" srcId="{F4C5B4EF-7621-4914-AFCE-13A091198805}" destId="{7256D8CC-ACF6-4F0E-89CB-713AA5D4C3C1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4238E7EC-BEE6-437A-B2A2-866D39F88A5B}" type="presOf" srcId="{B388406D-A38C-4897-9997-1C63D79E763E}" destId="{20BEFA03-6951-4A7C-A59E-41DEF89A1A38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998FB6DD-DB09-484D-8F4B-6E0515BA068B}" type="presOf" srcId="{D471F170-0771-46D5-B892-CADA18E927FB}" destId="{8AC1114C-815E-45C1-8D2B-61835C25B110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DDB2410A-E743-4B8C-AF72-D217073D7707}" srcId="{8C66E9B3-B12D-4C23-A273-982D7F969BBC}" destId="{F4C5B4EF-7621-4914-AFCE-13A091198805}" srcOrd="4" destOrd="0" parTransId="{3E6090B4-0BF5-40DB-B11D-22B99E27BF37}" sibTransId="{D48D8153-91A0-4DC5-BFCA-7E51F40A84A9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39A1F524-72AE-45BC-89E6-6A217ECFC4DE}" type="presParOf" srcId="{BDFB8683-95A4-4BBF-9344-3A0D69314DBB}" destId="{DA544C40-01B1-4E12-B7A4-EC25E6DAA80A}" srcOrd="5" destOrd="0" presId="urn:diagrams.loki3.com/NumberedList"/>
    <dgm:cxn modelId="{7231A778-5D3C-4B49-B190-5C0014D90DE0}" type="presParOf" srcId="{BDFB8683-95A4-4BBF-9344-3A0D69314DBB}" destId="{DC8E9066-51F1-4C2E-B29F-32E7DFEF1C6B}" srcOrd="6" destOrd="0" presId="urn:diagrams.loki3.com/NumberedList"/>
    <dgm:cxn modelId="{DA16C5C5-DE32-4D6B-8513-0D3831D8228F}" type="presParOf" srcId="{DC8E9066-51F1-4C2E-B29F-32E7DFEF1C6B}" destId="{9A3152F3-4291-4C05-89AC-712BC38C2181}" srcOrd="0" destOrd="0" presId="urn:diagrams.loki3.com/NumberedList"/>
    <dgm:cxn modelId="{30507803-B213-4EF3-B24E-BA4941F7E5ED}" type="presParOf" srcId="{DC8E9066-51F1-4C2E-B29F-32E7DFEF1C6B}" destId="{6DDD3E9A-A86A-4571-8456-0FD76ABA1DC3}" srcOrd="1" destOrd="0" presId="urn:diagrams.loki3.com/NumberedList"/>
    <dgm:cxn modelId="{9B0B47A8-EBC3-4A5F-969B-7B99742BAE81}" type="presParOf" srcId="{BDFB8683-95A4-4BBF-9344-3A0D69314DBB}" destId="{F3181319-E24E-4CF1-BF13-9ECCBA4635C4}" srcOrd="7" destOrd="0" presId="urn:diagrams.loki3.com/NumberedList"/>
    <dgm:cxn modelId="{EB8256A8-2FC5-4817-8EC2-A2C81BC37EBB}" type="presParOf" srcId="{BDFB8683-95A4-4BBF-9344-3A0D69314DBB}" destId="{83D75FE1-14CE-43F0-BB51-2A2062B72812}" srcOrd="8" destOrd="0" presId="urn:diagrams.loki3.com/NumberedList"/>
    <dgm:cxn modelId="{153440E9-1C94-43F3-85E7-934266483B3F}" type="presParOf" srcId="{83D75FE1-14CE-43F0-BB51-2A2062B72812}" destId="{8AC1114C-815E-45C1-8D2B-61835C25B110}" srcOrd="0" destOrd="0" presId="urn:diagrams.loki3.com/NumberedList"/>
    <dgm:cxn modelId="{67A575EA-AD80-4043-B41D-C9C0345C0C33}" type="presParOf" srcId="{83D75FE1-14CE-43F0-BB51-2A2062B72812}" destId="{7256D8CC-ACF6-4F0E-89CB-713AA5D4C3C1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9980" y="-314538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b="0" kern="1200" noProof="0" dirty="0" smtClean="0"/>
            <a:t>Kiểu số nguyên</a:t>
          </a:r>
          <a:endParaRPr lang="vi-VN" sz="5200" b="0" kern="1200" noProof="0" dirty="0"/>
        </a:p>
      </dsp:txBody>
      <dsp:txXfrm rot="-5400000">
        <a:off x="1123201" y="95772"/>
        <a:ext cx="7433027" cy="1005094"/>
      </dsp:txXfrm>
    </dsp:sp>
    <dsp:sp modelId="{7D701CF5-2CC3-48B9-A656-E2968A10AA3B}">
      <dsp:nvSpPr>
        <dsp:cNvPr id="0" name=""/>
        <dsp:cNvSpPr/>
      </dsp:nvSpPr>
      <dsp:spPr>
        <a:xfrm>
          <a:off x="0" y="130319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b="1" kern="1200" noProof="0" smtClean="0"/>
            <a:t>1</a:t>
          </a:r>
          <a:endParaRPr lang="vi-VN" sz="5000" b="1" kern="1200" noProof="0"/>
        </a:p>
      </dsp:txBody>
      <dsp:txXfrm>
        <a:off x="137074" y="267393"/>
        <a:ext cx="661852" cy="661852"/>
      </dsp:txXfrm>
    </dsp:sp>
    <dsp:sp modelId="{5012D0F9-E426-4C44-85B1-B5D15A7B4879}">
      <dsp:nvSpPr>
        <dsp:cNvPr id="0" name=""/>
        <dsp:cNvSpPr/>
      </dsp:nvSpPr>
      <dsp:spPr>
        <a:xfrm rot="5400000">
          <a:off x="4309980" y="-184434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Kiểu số thực</a:t>
          </a:r>
          <a:endParaRPr lang="vi-VN" sz="5200" kern="1200" noProof="0" dirty="0"/>
        </a:p>
      </dsp:txBody>
      <dsp:txXfrm rot="-5400000">
        <a:off x="1123201" y="1396812"/>
        <a:ext cx="7433027" cy="1005094"/>
      </dsp:txXfrm>
    </dsp:sp>
    <dsp:sp modelId="{52D715E9-012B-492D-85DB-CC49546E7451}">
      <dsp:nvSpPr>
        <dsp:cNvPr id="0" name=""/>
        <dsp:cNvSpPr/>
      </dsp:nvSpPr>
      <dsp:spPr>
        <a:xfrm>
          <a:off x="0" y="143136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2</a:t>
          </a:r>
          <a:endParaRPr lang="vi-VN" sz="5000" kern="1200" noProof="0" dirty="0"/>
        </a:p>
      </dsp:txBody>
      <dsp:txXfrm>
        <a:off x="137074" y="1568434"/>
        <a:ext cx="661852" cy="661852"/>
      </dsp:txXfrm>
    </dsp:sp>
    <dsp:sp modelId="{20BEFA03-6951-4A7C-A59E-41DEF89A1A38}">
      <dsp:nvSpPr>
        <dsp:cNvPr id="0" name=""/>
        <dsp:cNvSpPr/>
      </dsp:nvSpPr>
      <dsp:spPr>
        <a:xfrm rot="5400000">
          <a:off x="4309980" y="-54330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Kiểu ký tự</a:t>
          </a:r>
          <a:endParaRPr lang="vi-VN" sz="5200" kern="1200" noProof="0" dirty="0"/>
        </a:p>
      </dsp:txBody>
      <dsp:txXfrm rot="-5400000">
        <a:off x="1123201" y="2697852"/>
        <a:ext cx="7433027" cy="1005094"/>
      </dsp:txXfrm>
    </dsp:sp>
    <dsp:sp modelId="{45392A94-85D4-4213-B167-8FDD4035D4D9}">
      <dsp:nvSpPr>
        <dsp:cNvPr id="0" name=""/>
        <dsp:cNvSpPr/>
      </dsp:nvSpPr>
      <dsp:spPr>
        <a:xfrm>
          <a:off x="0" y="273240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3</a:t>
          </a:r>
          <a:endParaRPr lang="vi-VN" sz="5000" kern="1200" noProof="0" dirty="0"/>
        </a:p>
      </dsp:txBody>
      <dsp:txXfrm>
        <a:off x="137074" y="2869474"/>
        <a:ext cx="661852" cy="661852"/>
      </dsp:txXfrm>
    </dsp:sp>
    <dsp:sp modelId="{9A3152F3-4291-4C05-89AC-712BC38C2181}">
      <dsp:nvSpPr>
        <dsp:cNvPr id="0" name=""/>
        <dsp:cNvSpPr/>
      </dsp:nvSpPr>
      <dsp:spPr>
        <a:xfrm rot="5400000">
          <a:off x="4309980" y="75774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Một số hàm toàn học</a:t>
          </a:r>
          <a:endParaRPr lang="vi-VN" sz="5200" kern="1200" noProof="0" dirty="0"/>
        </a:p>
      </dsp:txBody>
      <dsp:txXfrm rot="-5400000">
        <a:off x="1123201" y="3998893"/>
        <a:ext cx="7433027" cy="1005094"/>
      </dsp:txXfrm>
    </dsp:sp>
    <dsp:sp modelId="{6DDD3E9A-A86A-4571-8456-0FD76ABA1DC3}">
      <dsp:nvSpPr>
        <dsp:cNvPr id="0" name=""/>
        <dsp:cNvSpPr/>
      </dsp:nvSpPr>
      <dsp:spPr>
        <a:xfrm>
          <a:off x="0" y="403344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4</a:t>
          </a:r>
          <a:endParaRPr lang="vi-VN" sz="5000" kern="1200" noProof="0" dirty="0"/>
        </a:p>
      </dsp:txBody>
      <dsp:txXfrm>
        <a:off x="137074" y="4170514"/>
        <a:ext cx="661852" cy="661852"/>
      </dsp:txXfrm>
    </dsp:sp>
    <dsp:sp modelId="{8AC1114C-815E-45C1-8D2B-61835C25B110}">
      <dsp:nvSpPr>
        <dsp:cNvPr id="0" name=""/>
        <dsp:cNvSpPr/>
      </dsp:nvSpPr>
      <dsp:spPr>
        <a:xfrm rot="5400000">
          <a:off x="4309980" y="205878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Bài tập</a:t>
          </a:r>
          <a:endParaRPr lang="vi-VN" sz="5200" kern="1200" noProof="0" dirty="0"/>
        </a:p>
      </dsp:txBody>
      <dsp:txXfrm rot="-5400000">
        <a:off x="1123201" y="5299933"/>
        <a:ext cx="7433027" cy="1005094"/>
      </dsp:txXfrm>
    </dsp:sp>
    <dsp:sp modelId="{7256D8CC-ACF6-4F0E-89CB-713AA5D4C3C1}">
      <dsp:nvSpPr>
        <dsp:cNvPr id="0" name=""/>
        <dsp:cNvSpPr/>
      </dsp:nvSpPr>
      <dsp:spPr>
        <a:xfrm>
          <a:off x="0" y="533448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5</a:t>
          </a:r>
          <a:endParaRPr lang="vi-VN" sz="5000" kern="1200" noProof="0" dirty="0"/>
        </a:p>
      </dsp:txBody>
      <dsp:txXfrm>
        <a:off x="137074" y="5471554"/>
        <a:ext cx="661852" cy="66185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9980" y="-314538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b="0" kern="1200" noProof="0" dirty="0" smtClean="0"/>
            <a:t>Kiểu số nguyên</a:t>
          </a:r>
          <a:endParaRPr lang="vi-VN" sz="5200" b="0" kern="1200" noProof="0" dirty="0"/>
        </a:p>
      </dsp:txBody>
      <dsp:txXfrm rot="-5400000">
        <a:off x="1123201" y="95772"/>
        <a:ext cx="7433027" cy="1005094"/>
      </dsp:txXfrm>
    </dsp:sp>
    <dsp:sp modelId="{7D701CF5-2CC3-48B9-A656-E2968A10AA3B}">
      <dsp:nvSpPr>
        <dsp:cNvPr id="0" name=""/>
        <dsp:cNvSpPr/>
      </dsp:nvSpPr>
      <dsp:spPr>
        <a:xfrm>
          <a:off x="0" y="130319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b="1" kern="1200" noProof="0" smtClean="0"/>
            <a:t>1</a:t>
          </a:r>
          <a:endParaRPr lang="vi-VN" sz="5000" b="1" kern="1200" noProof="0"/>
        </a:p>
      </dsp:txBody>
      <dsp:txXfrm>
        <a:off x="137074" y="267393"/>
        <a:ext cx="661852" cy="661852"/>
      </dsp:txXfrm>
    </dsp:sp>
    <dsp:sp modelId="{5012D0F9-E426-4C44-85B1-B5D15A7B4879}">
      <dsp:nvSpPr>
        <dsp:cNvPr id="0" name=""/>
        <dsp:cNvSpPr/>
      </dsp:nvSpPr>
      <dsp:spPr>
        <a:xfrm rot="5400000">
          <a:off x="4309980" y="-184434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Kiểu số thực</a:t>
          </a:r>
          <a:endParaRPr lang="vi-VN" sz="5200" kern="1200" noProof="0" dirty="0"/>
        </a:p>
      </dsp:txBody>
      <dsp:txXfrm rot="-5400000">
        <a:off x="1123201" y="1396812"/>
        <a:ext cx="7433027" cy="1005094"/>
      </dsp:txXfrm>
    </dsp:sp>
    <dsp:sp modelId="{52D715E9-012B-492D-85DB-CC49546E7451}">
      <dsp:nvSpPr>
        <dsp:cNvPr id="0" name=""/>
        <dsp:cNvSpPr/>
      </dsp:nvSpPr>
      <dsp:spPr>
        <a:xfrm>
          <a:off x="0" y="143136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2</a:t>
          </a:r>
          <a:endParaRPr lang="vi-VN" sz="5000" kern="1200" noProof="0" dirty="0"/>
        </a:p>
      </dsp:txBody>
      <dsp:txXfrm>
        <a:off x="137074" y="1568434"/>
        <a:ext cx="661852" cy="661852"/>
      </dsp:txXfrm>
    </dsp:sp>
    <dsp:sp modelId="{20BEFA03-6951-4A7C-A59E-41DEF89A1A38}">
      <dsp:nvSpPr>
        <dsp:cNvPr id="0" name=""/>
        <dsp:cNvSpPr/>
      </dsp:nvSpPr>
      <dsp:spPr>
        <a:xfrm rot="5400000">
          <a:off x="4309980" y="-54330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Kiểu ký tự</a:t>
          </a:r>
          <a:endParaRPr lang="vi-VN" sz="5200" kern="1200" noProof="0" dirty="0"/>
        </a:p>
      </dsp:txBody>
      <dsp:txXfrm rot="-5400000">
        <a:off x="1123201" y="2697852"/>
        <a:ext cx="7433027" cy="1005094"/>
      </dsp:txXfrm>
    </dsp:sp>
    <dsp:sp modelId="{45392A94-85D4-4213-B167-8FDD4035D4D9}">
      <dsp:nvSpPr>
        <dsp:cNvPr id="0" name=""/>
        <dsp:cNvSpPr/>
      </dsp:nvSpPr>
      <dsp:spPr>
        <a:xfrm>
          <a:off x="0" y="273240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3</a:t>
          </a:r>
          <a:endParaRPr lang="vi-VN" sz="5000" kern="1200" noProof="0" dirty="0"/>
        </a:p>
      </dsp:txBody>
      <dsp:txXfrm>
        <a:off x="137074" y="2869474"/>
        <a:ext cx="661852" cy="661852"/>
      </dsp:txXfrm>
    </dsp:sp>
    <dsp:sp modelId="{9A3152F3-4291-4C05-89AC-712BC38C2181}">
      <dsp:nvSpPr>
        <dsp:cNvPr id="0" name=""/>
        <dsp:cNvSpPr/>
      </dsp:nvSpPr>
      <dsp:spPr>
        <a:xfrm rot="5400000">
          <a:off x="4309980" y="75774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Một số hàm toàn học</a:t>
          </a:r>
          <a:endParaRPr lang="vi-VN" sz="5200" kern="1200" noProof="0" dirty="0"/>
        </a:p>
      </dsp:txBody>
      <dsp:txXfrm rot="-5400000">
        <a:off x="1123201" y="3998893"/>
        <a:ext cx="7433027" cy="1005094"/>
      </dsp:txXfrm>
    </dsp:sp>
    <dsp:sp modelId="{6DDD3E9A-A86A-4571-8456-0FD76ABA1DC3}">
      <dsp:nvSpPr>
        <dsp:cNvPr id="0" name=""/>
        <dsp:cNvSpPr/>
      </dsp:nvSpPr>
      <dsp:spPr>
        <a:xfrm>
          <a:off x="0" y="403344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4</a:t>
          </a:r>
          <a:endParaRPr lang="vi-VN" sz="5000" kern="1200" noProof="0" dirty="0"/>
        </a:p>
      </dsp:txBody>
      <dsp:txXfrm>
        <a:off x="137074" y="4170514"/>
        <a:ext cx="661852" cy="661852"/>
      </dsp:txXfrm>
    </dsp:sp>
    <dsp:sp modelId="{8AC1114C-815E-45C1-8D2B-61835C25B110}">
      <dsp:nvSpPr>
        <dsp:cNvPr id="0" name=""/>
        <dsp:cNvSpPr/>
      </dsp:nvSpPr>
      <dsp:spPr>
        <a:xfrm rot="5400000">
          <a:off x="4309980" y="2058780"/>
          <a:ext cx="1113840" cy="74874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Bài tập</a:t>
          </a:r>
          <a:endParaRPr lang="vi-VN" sz="5200" kern="1200" noProof="0" dirty="0"/>
        </a:p>
      </dsp:txBody>
      <dsp:txXfrm rot="-5400000">
        <a:off x="1123201" y="5299933"/>
        <a:ext cx="7433027" cy="1005094"/>
      </dsp:txXfrm>
    </dsp:sp>
    <dsp:sp modelId="{7256D8CC-ACF6-4F0E-89CB-713AA5D4C3C1}">
      <dsp:nvSpPr>
        <dsp:cNvPr id="0" name=""/>
        <dsp:cNvSpPr/>
      </dsp:nvSpPr>
      <dsp:spPr>
        <a:xfrm>
          <a:off x="0" y="5334480"/>
          <a:ext cx="936000" cy="936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5</a:t>
          </a:r>
          <a:endParaRPr lang="vi-VN" sz="5000" kern="1200" noProof="0" dirty="0"/>
        </a:p>
      </dsp:txBody>
      <dsp:txXfrm>
        <a:off x="137074" y="5471554"/>
        <a:ext cx="661852" cy="661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9980" y="-3145380"/>
          <a:ext cx="1113840" cy="74874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b="0" kern="1200" noProof="0" dirty="0" smtClean="0"/>
            <a:t>Kiểu số nguyên</a:t>
          </a:r>
          <a:endParaRPr lang="vi-VN" sz="5200" b="0" kern="1200" noProof="0" dirty="0"/>
        </a:p>
      </dsp:txBody>
      <dsp:txXfrm rot="-5400000">
        <a:off x="1123201" y="95772"/>
        <a:ext cx="7433027" cy="1005094"/>
      </dsp:txXfrm>
    </dsp:sp>
    <dsp:sp modelId="{7D701CF5-2CC3-48B9-A656-E2968A10AA3B}">
      <dsp:nvSpPr>
        <dsp:cNvPr id="0" name=""/>
        <dsp:cNvSpPr/>
      </dsp:nvSpPr>
      <dsp:spPr>
        <a:xfrm>
          <a:off x="0" y="130319"/>
          <a:ext cx="936000" cy="936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b="1" kern="1200" noProof="0" smtClean="0"/>
            <a:t>1</a:t>
          </a:r>
          <a:endParaRPr lang="vi-VN" sz="5000" b="1" kern="1200" noProof="0"/>
        </a:p>
      </dsp:txBody>
      <dsp:txXfrm>
        <a:off x="137074" y="267393"/>
        <a:ext cx="661852" cy="661852"/>
      </dsp:txXfrm>
    </dsp:sp>
    <dsp:sp modelId="{5012D0F9-E426-4C44-85B1-B5D15A7B4879}">
      <dsp:nvSpPr>
        <dsp:cNvPr id="0" name=""/>
        <dsp:cNvSpPr/>
      </dsp:nvSpPr>
      <dsp:spPr>
        <a:xfrm rot="5400000">
          <a:off x="4309980" y="-184434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Kiểu số thực</a:t>
          </a:r>
          <a:endParaRPr lang="vi-VN" sz="5200" kern="1200" noProof="0" dirty="0"/>
        </a:p>
      </dsp:txBody>
      <dsp:txXfrm rot="-5400000">
        <a:off x="1123201" y="1396812"/>
        <a:ext cx="7433027" cy="1005094"/>
      </dsp:txXfrm>
    </dsp:sp>
    <dsp:sp modelId="{52D715E9-012B-492D-85DB-CC49546E7451}">
      <dsp:nvSpPr>
        <dsp:cNvPr id="0" name=""/>
        <dsp:cNvSpPr/>
      </dsp:nvSpPr>
      <dsp:spPr>
        <a:xfrm>
          <a:off x="0" y="143136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2</a:t>
          </a:r>
          <a:endParaRPr lang="vi-VN" sz="5000" kern="1200" noProof="0" dirty="0"/>
        </a:p>
      </dsp:txBody>
      <dsp:txXfrm>
        <a:off x="137074" y="1568434"/>
        <a:ext cx="661852" cy="661852"/>
      </dsp:txXfrm>
    </dsp:sp>
    <dsp:sp modelId="{20BEFA03-6951-4A7C-A59E-41DEF89A1A38}">
      <dsp:nvSpPr>
        <dsp:cNvPr id="0" name=""/>
        <dsp:cNvSpPr/>
      </dsp:nvSpPr>
      <dsp:spPr>
        <a:xfrm rot="5400000">
          <a:off x="4309980" y="-54330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Kiểu ký tự</a:t>
          </a:r>
          <a:endParaRPr lang="vi-VN" sz="5200" kern="1200" noProof="0" dirty="0"/>
        </a:p>
      </dsp:txBody>
      <dsp:txXfrm rot="-5400000">
        <a:off x="1123201" y="2697852"/>
        <a:ext cx="7433027" cy="1005094"/>
      </dsp:txXfrm>
    </dsp:sp>
    <dsp:sp modelId="{45392A94-85D4-4213-B167-8FDD4035D4D9}">
      <dsp:nvSpPr>
        <dsp:cNvPr id="0" name=""/>
        <dsp:cNvSpPr/>
      </dsp:nvSpPr>
      <dsp:spPr>
        <a:xfrm>
          <a:off x="0" y="273240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3</a:t>
          </a:r>
          <a:endParaRPr lang="vi-VN" sz="5000" kern="1200" noProof="0" dirty="0"/>
        </a:p>
      </dsp:txBody>
      <dsp:txXfrm>
        <a:off x="137074" y="2869474"/>
        <a:ext cx="661852" cy="661852"/>
      </dsp:txXfrm>
    </dsp:sp>
    <dsp:sp modelId="{9A3152F3-4291-4C05-89AC-712BC38C2181}">
      <dsp:nvSpPr>
        <dsp:cNvPr id="0" name=""/>
        <dsp:cNvSpPr/>
      </dsp:nvSpPr>
      <dsp:spPr>
        <a:xfrm rot="5400000">
          <a:off x="4309980" y="75774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Một số hàm toàn học</a:t>
          </a:r>
          <a:endParaRPr lang="vi-VN" sz="5200" kern="1200" noProof="0" dirty="0"/>
        </a:p>
      </dsp:txBody>
      <dsp:txXfrm rot="-5400000">
        <a:off x="1123201" y="3998893"/>
        <a:ext cx="7433027" cy="1005094"/>
      </dsp:txXfrm>
    </dsp:sp>
    <dsp:sp modelId="{6DDD3E9A-A86A-4571-8456-0FD76ABA1DC3}">
      <dsp:nvSpPr>
        <dsp:cNvPr id="0" name=""/>
        <dsp:cNvSpPr/>
      </dsp:nvSpPr>
      <dsp:spPr>
        <a:xfrm>
          <a:off x="0" y="403344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4</a:t>
          </a:r>
          <a:endParaRPr lang="vi-VN" sz="5000" kern="1200" noProof="0" dirty="0"/>
        </a:p>
      </dsp:txBody>
      <dsp:txXfrm>
        <a:off x="137074" y="4170514"/>
        <a:ext cx="661852" cy="661852"/>
      </dsp:txXfrm>
    </dsp:sp>
    <dsp:sp modelId="{8AC1114C-815E-45C1-8D2B-61835C25B110}">
      <dsp:nvSpPr>
        <dsp:cNvPr id="0" name=""/>
        <dsp:cNvSpPr/>
      </dsp:nvSpPr>
      <dsp:spPr>
        <a:xfrm rot="5400000">
          <a:off x="4309980" y="205878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Bài tập</a:t>
          </a:r>
          <a:endParaRPr lang="vi-VN" sz="5200" kern="1200" noProof="0" dirty="0"/>
        </a:p>
      </dsp:txBody>
      <dsp:txXfrm rot="-5400000">
        <a:off x="1123201" y="5299933"/>
        <a:ext cx="7433027" cy="1005094"/>
      </dsp:txXfrm>
    </dsp:sp>
    <dsp:sp modelId="{7256D8CC-ACF6-4F0E-89CB-713AA5D4C3C1}">
      <dsp:nvSpPr>
        <dsp:cNvPr id="0" name=""/>
        <dsp:cNvSpPr/>
      </dsp:nvSpPr>
      <dsp:spPr>
        <a:xfrm>
          <a:off x="0" y="533448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5</a:t>
          </a:r>
          <a:endParaRPr lang="vi-VN" sz="5000" kern="1200" noProof="0" dirty="0"/>
        </a:p>
      </dsp:txBody>
      <dsp:txXfrm>
        <a:off x="137074" y="5471554"/>
        <a:ext cx="661852" cy="6618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577850" y="-2410200"/>
          <a:ext cx="1392300" cy="7740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b="0" kern="1200" noProof="0" dirty="0" smtClean="0"/>
            <a:t>Kiểu số nguyên</a:t>
          </a:r>
          <a:endParaRPr lang="vi-VN" sz="6500" b="0" kern="1200" noProof="0" dirty="0"/>
        </a:p>
      </dsp:txBody>
      <dsp:txXfrm rot="-5400000">
        <a:off x="1404000" y="831616"/>
        <a:ext cx="7672034" cy="1256368"/>
      </dsp:txXfrm>
    </dsp:sp>
    <dsp:sp modelId="{7D701CF5-2CC3-48B9-A656-E2968A10AA3B}">
      <dsp:nvSpPr>
        <dsp:cNvPr id="0" name=""/>
        <dsp:cNvSpPr/>
      </dsp:nvSpPr>
      <dsp:spPr>
        <a:xfrm>
          <a:off x="0" y="874799"/>
          <a:ext cx="1170000" cy="11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b="0" kern="1200" noProof="0" dirty="0" smtClean="0"/>
            <a:t>1</a:t>
          </a:r>
          <a:endParaRPr lang="vi-VN" sz="6200" b="0" kern="1200" noProof="0" dirty="0"/>
        </a:p>
      </dsp:txBody>
      <dsp:txXfrm>
        <a:off x="171343" y="1046142"/>
        <a:ext cx="827314" cy="827314"/>
      </dsp:txXfrm>
    </dsp:sp>
    <dsp:sp modelId="{5012D0F9-E426-4C44-85B1-B5D15A7B4879}">
      <dsp:nvSpPr>
        <dsp:cNvPr id="0" name=""/>
        <dsp:cNvSpPr/>
      </dsp:nvSpPr>
      <dsp:spPr>
        <a:xfrm rot="5400000">
          <a:off x="4577850" y="-783900"/>
          <a:ext cx="1392300" cy="7740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Xuất số nguyên</a:t>
          </a:r>
          <a:endParaRPr lang="vi-VN" sz="6500" kern="1200" noProof="0" dirty="0"/>
        </a:p>
      </dsp:txBody>
      <dsp:txXfrm rot="-5400000">
        <a:off x="1404000" y="2457916"/>
        <a:ext cx="7672034" cy="1256368"/>
      </dsp:txXfrm>
    </dsp:sp>
    <dsp:sp modelId="{52D715E9-012B-492D-85DB-CC49546E7451}">
      <dsp:nvSpPr>
        <dsp:cNvPr id="0" name=""/>
        <dsp:cNvSpPr/>
      </dsp:nvSpPr>
      <dsp:spPr>
        <a:xfrm>
          <a:off x="0" y="2501099"/>
          <a:ext cx="1170000" cy="11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2</a:t>
          </a:r>
          <a:endParaRPr lang="vi-VN" sz="6200" kern="1200" noProof="0" dirty="0"/>
        </a:p>
      </dsp:txBody>
      <dsp:txXfrm>
        <a:off x="171343" y="2672442"/>
        <a:ext cx="827314" cy="827314"/>
      </dsp:txXfrm>
    </dsp:sp>
    <dsp:sp modelId="{20BEFA03-6951-4A7C-A59E-41DEF89A1A38}">
      <dsp:nvSpPr>
        <dsp:cNvPr id="0" name=""/>
        <dsp:cNvSpPr/>
      </dsp:nvSpPr>
      <dsp:spPr>
        <a:xfrm rot="5400000">
          <a:off x="4577850" y="842400"/>
          <a:ext cx="1392300" cy="7740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Nhập số nguyên</a:t>
          </a:r>
          <a:endParaRPr lang="vi-VN" sz="6500" kern="1200" noProof="0" dirty="0"/>
        </a:p>
      </dsp:txBody>
      <dsp:txXfrm rot="-5400000">
        <a:off x="1404000" y="4084216"/>
        <a:ext cx="7672034" cy="1256368"/>
      </dsp:txXfrm>
    </dsp:sp>
    <dsp:sp modelId="{45392A94-85D4-4213-B167-8FDD4035D4D9}">
      <dsp:nvSpPr>
        <dsp:cNvPr id="0" name=""/>
        <dsp:cNvSpPr/>
      </dsp:nvSpPr>
      <dsp:spPr>
        <a:xfrm>
          <a:off x="0" y="4127400"/>
          <a:ext cx="1170000" cy="11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3</a:t>
          </a:r>
          <a:endParaRPr lang="vi-VN" sz="6200" kern="1200" noProof="0" dirty="0"/>
        </a:p>
      </dsp:txBody>
      <dsp:txXfrm>
        <a:off x="171343" y="4298743"/>
        <a:ext cx="827314" cy="8273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577850" y="-2410200"/>
          <a:ext cx="1392300" cy="7740000"/>
        </a:xfrm>
        <a:prstGeom prst="round2SameRect">
          <a:avLst/>
        </a:prstGeom>
        <a:solidFill>
          <a:srgbClr val="FFFF00"/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b="0" kern="1200" noProof="0" dirty="0" smtClean="0"/>
            <a:t>Kiểu số nguyên</a:t>
          </a:r>
          <a:endParaRPr lang="vi-VN" sz="6500" b="0" kern="1200" noProof="0" dirty="0"/>
        </a:p>
      </dsp:txBody>
      <dsp:txXfrm rot="-5400000">
        <a:off x="1404000" y="831616"/>
        <a:ext cx="7672034" cy="1256368"/>
      </dsp:txXfrm>
    </dsp:sp>
    <dsp:sp modelId="{7D701CF5-2CC3-48B9-A656-E2968A10AA3B}">
      <dsp:nvSpPr>
        <dsp:cNvPr id="0" name=""/>
        <dsp:cNvSpPr/>
      </dsp:nvSpPr>
      <dsp:spPr>
        <a:xfrm>
          <a:off x="0" y="874799"/>
          <a:ext cx="1170000" cy="1170000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b="0" kern="1200" noProof="0" dirty="0" smtClean="0"/>
            <a:t>1</a:t>
          </a:r>
          <a:endParaRPr lang="vi-VN" sz="6200" b="0" kern="1200" noProof="0" dirty="0"/>
        </a:p>
      </dsp:txBody>
      <dsp:txXfrm>
        <a:off x="171343" y="1046142"/>
        <a:ext cx="827314" cy="827314"/>
      </dsp:txXfrm>
    </dsp:sp>
    <dsp:sp modelId="{5012D0F9-E426-4C44-85B1-B5D15A7B4879}">
      <dsp:nvSpPr>
        <dsp:cNvPr id="0" name=""/>
        <dsp:cNvSpPr/>
      </dsp:nvSpPr>
      <dsp:spPr>
        <a:xfrm rot="5400000">
          <a:off x="4577850" y="-783900"/>
          <a:ext cx="1392300" cy="7740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Xuất số nguyên</a:t>
          </a:r>
          <a:endParaRPr lang="vi-VN" sz="6500" kern="1200" noProof="0" dirty="0"/>
        </a:p>
      </dsp:txBody>
      <dsp:txXfrm rot="-5400000">
        <a:off x="1404000" y="2457916"/>
        <a:ext cx="7672034" cy="1256368"/>
      </dsp:txXfrm>
    </dsp:sp>
    <dsp:sp modelId="{52D715E9-012B-492D-85DB-CC49546E7451}">
      <dsp:nvSpPr>
        <dsp:cNvPr id="0" name=""/>
        <dsp:cNvSpPr/>
      </dsp:nvSpPr>
      <dsp:spPr>
        <a:xfrm>
          <a:off x="0" y="2501099"/>
          <a:ext cx="1170000" cy="11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2</a:t>
          </a:r>
          <a:endParaRPr lang="vi-VN" sz="6200" kern="1200" noProof="0" dirty="0"/>
        </a:p>
      </dsp:txBody>
      <dsp:txXfrm>
        <a:off x="171343" y="2672442"/>
        <a:ext cx="827314" cy="827314"/>
      </dsp:txXfrm>
    </dsp:sp>
    <dsp:sp modelId="{20BEFA03-6951-4A7C-A59E-41DEF89A1A38}">
      <dsp:nvSpPr>
        <dsp:cNvPr id="0" name=""/>
        <dsp:cNvSpPr/>
      </dsp:nvSpPr>
      <dsp:spPr>
        <a:xfrm rot="5400000">
          <a:off x="4577850" y="842400"/>
          <a:ext cx="1392300" cy="7740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Nhập số nguyên</a:t>
          </a:r>
          <a:endParaRPr lang="vi-VN" sz="6500" kern="1200" noProof="0" dirty="0"/>
        </a:p>
      </dsp:txBody>
      <dsp:txXfrm rot="-5400000">
        <a:off x="1404000" y="4084216"/>
        <a:ext cx="7672034" cy="1256368"/>
      </dsp:txXfrm>
    </dsp:sp>
    <dsp:sp modelId="{45392A94-85D4-4213-B167-8FDD4035D4D9}">
      <dsp:nvSpPr>
        <dsp:cNvPr id="0" name=""/>
        <dsp:cNvSpPr/>
      </dsp:nvSpPr>
      <dsp:spPr>
        <a:xfrm>
          <a:off x="0" y="4127400"/>
          <a:ext cx="1170000" cy="11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3</a:t>
          </a:r>
          <a:endParaRPr lang="vi-VN" sz="6200" kern="1200" noProof="0" dirty="0"/>
        </a:p>
      </dsp:txBody>
      <dsp:txXfrm>
        <a:off x="171343" y="4298743"/>
        <a:ext cx="827314" cy="8273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577850" y="-2410200"/>
          <a:ext cx="1392300" cy="7740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b="0" kern="1200" noProof="0" dirty="0" smtClean="0"/>
            <a:t>Kiểu số nguyên</a:t>
          </a:r>
          <a:endParaRPr lang="vi-VN" sz="6500" b="0" kern="1200" noProof="0" dirty="0"/>
        </a:p>
      </dsp:txBody>
      <dsp:txXfrm rot="-5400000">
        <a:off x="1404000" y="831616"/>
        <a:ext cx="7672034" cy="1256368"/>
      </dsp:txXfrm>
    </dsp:sp>
    <dsp:sp modelId="{7D701CF5-2CC3-48B9-A656-E2968A10AA3B}">
      <dsp:nvSpPr>
        <dsp:cNvPr id="0" name=""/>
        <dsp:cNvSpPr/>
      </dsp:nvSpPr>
      <dsp:spPr>
        <a:xfrm>
          <a:off x="0" y="874799"/>
          <a:ext cx="1170000" cy="11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b="0" kern="1200" noProof="0" dirty="0" smtClean="0"/>
            <a:t>1</a:t>
          </a:r>
          <a:endParaRPr lang="vi-VN" sz="6200" b="0" kern="1200" noProof="0" dirty="0"/>
        </a:p>
      </dsp:txBody>
      <dsp:txXfrm>
        <a:off x="171343" y="1046142"/>
        <a:ext cx="827314" cy="827314"/>
      </dsp:txXfrm>
    </dsp:sp>
    <dsp:sp modelId="{5012D0F9-E426-4C44-85B1-B5D15A7B4879}">
      <dsp:nvSpPr>
        <dsp:cNvPr id="0" name=""/>
        <dsp:cNvSpPr/>
      </dsp:nvSpPr>
      <dsp:spPr>
        <a:xfrm rot="5400000">
          <a:off x="4577850" y="-783900"/>
          <a:ext cx="1392300" cy="7740000"/>
        </a:xfrm>
        <a:prstGeom prst="round2SameRect">
          <a:avLst/>
        </a:prstGeom>
        <a:solidFill>
          <a:srgbClr val="FFFF00"/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Xuất số nguyên</a:t>
          </a:r>
          <a:endParaRPr lang="vi-VN" sz="6500" kern="1200" noProof="0" dirty="0"/>
        </a:p>
      </dsp:txBody>
      <dsp:txXfrm rot="-5400000">
        <a:off x="1404000" y="2457916"/>
        <a:ext cx="7672034" cy="1256368"/>
      </dsp:txXfrm>
    </dsp:sp>
    <dsp:sp modelId="{52D715E9-012B-492D-85DB-CC49546E7451}">
      <dsp:nvSpPr>
        <dsp:cNvPr id="0" name=""/>
        <dsp:cNvSpPr/>
      </dsp:nvSpPr>
      <dsp:spPr>
        <a:xfrm>
          <a:off x="0" y="2501099"/>
          <a:ext cx="1170000" cy="1170000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2</a:t>
          </a:r>
          <a:endParaRPr lang="vi-VN" sz="6200" kern="1200" noProof="0" dirty="0"/>
        </a:p>
      </dsp:txBody>
      <dsp:txXfrm>
        <a:off x="171343" y="2672442"/>
        <a:ext cx="827314" cy="827314"/>
      </dsp:txXfrm>
    </dsp:sp>
    <dsp:sp modelId="{20BEFA03-6951-4A7C-A59E-41DEF89A1A38}">
      <dsp:nvSpPr>
        <dsp:cNvPr id="0" name=""/>
        <dsp:cNvSpPr/>
      </dsp:nvSpPr>
      <dsp:spPr>
        <a:xfrm rot="5400000">
          <a:off x="4577850" y="842400"/>
          <a:ext cx="1392300" cy="7740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Nhập số nguyên</a:t>
          </a:r>
          <a:endParaRPr lang="vi-VN" sz="6500" kern="1200" noProof="0" dirty="0"/>
        </a:p>
      </dsp:txBody>
      <dsp:txXfrm rot="-5400000">
        <a:off x="1404000" y="4084216"/>
        <a:ext cx="7672034" cy="1256368"/>
      </dsp:txXfrm>
    </dsp:sp>
    <dsp:sp modelId="{45392A94-85D4-4213-B167-8FDD4035D4D9}">
      <dsp:nvSpPr>
        <dsp:cNvPr id="0" name=""/>
        <dsp:cNvSpPr/>
      </dsp:nvSpPr>
      <dsp:spPr>
        <a:xfrm>
          <a:off x="0" y="4127400"/>
          <a:ext cx="1170000" cy="11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3</a:t>
          </a:r>
          <a:endParaRPr lang="vi-VN" sz="6200" kern="1200" noProof="0" dirty="0"/>
        </a:p>
      </dsp:txBody>
      <dsp:txXfrm>
        <a:off x="171343" y="4298743"/>
        <a:ext cx="827314" cy="8273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577850" y="-2410200"/>
          <a:ext cx="1392300" cy="7740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b="0" kern="1200" noProof="0" dirty="0" smtClean="0"/>
            <a:t>Kiểu số nguyên</a:t>
          </a:r>
          <a:endParaRPr lang="vi-VN" sz="6500" b="0" kern="1200" noProof="0" dirty="0"/>
        </a:p>
      </dsp:txBody>
      <dsp:txXfrm rot="-5400000">
        <a:off x="1404000" y="831616"/>
        <a:ext cx="7672034" cy="1256368"/>
      </dsp:txXfrm>
    </dsp:sp>
    <dsp:sp modelId="{7D701CF5-2CC3-48B9-A656-E2968A10AA3B}">
      <dsp:nvSpPr>
        <dsp:cNvPr id="0" name=""/>
        <dsp:cNvSpPr/>
      </dsp:nvSpPr>
      <dsp:spPr>
        <a:xfrm>
          <a:off x="0" y="874799"/>
          <a:ext cx="1170000" cy="11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b="0" kern="1200" noProof="0" dirty="0" smtClean="0"/>
            <a:t>1</a:t>
          </a:r>
          <a:endParaRPr lang="vi-VN" sz="6200" b="0" kern="1200" noProof="0" dirty="0"/>
        </a:p>
      </dsp:txBody>
      <dsp:txXfrm>
        <a:off x="171343" y="1046142"/>
        <a:ext cx="827314" cy="827314"/>
      </dsp:txXfrm>
    </dsp:sp>
    <dsp:sp modelId="{5012D0F9-E426-4C44-85B1-B5D15A7B4879}">
      <dsp:nvSpPr>
        <dsp:cNvPr id="0" name=""/>
        <dsp:cNvSpPr/>
      </dsp:nvSpPr>
      <dsp:spPr>
        <a:xfrm rot="5400000">
          <a:off x="4577850" y="-783900"/>
          <a:ext cx="1392300" cy="7740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Xuất số nguyên</a:t>
          </a:r>
          <a:endParaRPr lang="vi-VN" sz="6500" kern="1200" noProof="0" dirty="0"/>
        </a:p>
      </dsp:txBody>
      <dsp:txXfrm rot="-5400000">
        <a:off x="1404000" y="2457916"/>
        <a:ext cx="7672034" cy="1256368"/>
      </dsp:txXfrm>
    </dsp:sp>
    <dsp:sp modelId="{52D715E9-012B-492D-85DB-CC49546E7451}">
      <dsp:nvSpPr>
        <dsp:cNvPr id="0" name=""/>
        <dsp:cNvSpPr/>
      </dsp:nvSpPr>
      <dsp:spPr>
        <a:xfrm>
          <a:off x="0" y="2501099"/>
          <a:ext cx="1170000" cy="11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2</a:t>
          </a:r>
          <a:endParaRPr lang="vi-VN" sz="6200" kern="1200" noProof="0" dirty="0"/>
        </a:p>
      </dsp:txBody>
      <dsp:txXfrm>
        <a:off x="171343" y="2672442"/>
        <a:ext cx="827314" cy="827314"/>
      </dsp:txXfrm>
    </dsp:sp>
    <dsp:sp modelId="{20BEFA03-6951-4A7C-A59E-41DEF89A1A38}">
      <dsp:nvSpPr>
        <dsp:cNvPr id="0" name=""/>
        <dsp:cNvSpPr/>
      </dsp:nvSpPr>
      <dsp:spPr>
        <a:xfrm rot="5400000">
          <a:off x="4577850" y="842400"/>
          <a:ext cx="1392300" cy="7740000"/>
        </a:xfrm>
        <a:prstGeom prst="round2SameRect">
          <a:avLst/>
        </a:prstGeom>
        <a:solidFill>
          <a:srgbClr val="FFFF00"/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Nhập số nguyên</a:t>
          </a:r>
          <a:endParaRPr lang="vi-VN" sz="6500" kern="1200" noProof="0" dirty="0"/>
        </a:p>
      </dsp:txBody>
      <dsp:txXfrm rot="-5400000">
        <a:off x="1404000" y="4084216"/>
        <a:ext cx="7672034" cy="1256368"/>
      </dsp:txXfrm>
    </dsp:sp>
    <dsp:sp modelId="{45392A94-85D4-4213-B167-8FDD4035D4D9}">
      <dsp:nvSpPr>
        <dsp:cNvPr id="0" name=""/>
        <dsp:cNvSpPr/>
      </dsp:nvSpPr>
      <dsp:spPr>
        <a:xfrm>
          <a:off x="0" y="4127400"/>
          <a:ext cx="1170000" cy="1170000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3</a:t>
          </a:r>
          <a:endParaRPr lang="vi-VN" sz="6200" kern="1200" noProof="0" dirty="0"/>
        </a:p>
      </dsp:txBody>
      <dsp:txXfrm>
        <a:off x="171343" y="4298743"/>
        <a:ext cx="827314" cy="8273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9980" y="-314538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b="0" kern="1200" noProof="0" dirty="0" smtClean="0"/>
            <a:t>Kiểu số nguyên</a:t>
          </a:r>
          <a:endParaRPr lang="vi-VN" sz="5200" b="0" kern="1200" noProof="0" dirty="0"/>
        </a:p>
      </dsp:txBody>
      <dsp:txXfrm rot="-5400000">
        <a:off x="1123201" y="95772"/>
        <a:ext cx="7433027" cy="1005094"/>
      </dsp:txXfrm>
    </dsp:sp>
    <dsp:sp modelId="{7D701CF5-2CC3-48B9-A656-E2968A10AA3B}">
      <dsp:nvSpPr>
        <dsp:cNvPr id="0" name=""/>
        <dsp:cNvSpPr/>
      </dsp:nvSpPr>
      <dsp:spPr>
        <a:xfrm>
          <a:off x="0" y="130319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b="1" kern="1200" noProof="0" smtClean="0"/>
            <a:t>1</a:t>
          </a:r>
          <a:endParaRPr lang="vi-VN" sz="5000" b="1" kern="1200" noProof="0"/>
        </a:p>
      </dsp:txBody>
      <dsp:txXfrm>
        <a:off x="137074" y="267393"/>
        <a:ext cx="661852" cy="661852"/>
      </dsp:txXfrm>
    </dsp:sp>
    <dsp:sp modelId="{5012D0F9-E426-4C44-85B1-B5D15A7B4879}">
      <dsp:nvSpPr>
        <dsp:cNvPr id="0" name=""/>
        <dsp:cNvSpPr/>
      </dsp:nvSpPr>
      <dsp:spPr>
        <a:xfrm rot="5400000">
          <a:off x="4309980" y="-1844340"/>
          <a:ext cx="1113840" cy="74874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Kiểu số thực</a:t>
          </a:r>
          <a:endParaRPr lang="vi-VN" sz="5200" kern="1200" noProof="0" dirty="0"/>
        </a:p>
      </dsp:txBody>
      <dsp:txXfrm rot="-5400000">
        <a:off x="1123201" y="1396812"/>
        <a:ext cx="7433027" cy="1005094"/>
      </dsp:txXfrm>
    </dsp:sp>
    <dsp:sp modelId="{52D715E9-012B-492D-85DB-CC49546E7451}">
      <dsp:nvSpPr>
        <dsp:cNvPr id="0" name=""/>
        <dsp:cNvSpPr/>
      </dsp:nvSpPr>
      <dsp:spPr>
        <a:xfrm>
          <a:off x="0" y="1431360"/>
          <a:ext cx="936000" cy="936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2</a:t>
          </a:r>
          <a:endParaRPr lang="vi-VN" sz="5000" kern="1200" noProof="0" dirty="0"/>
        </a:p>
      </dsp:txBody>
      <dsp:txXfrm>
        <a:off x="137074" y="1568434"/>
        <a:ext cx="661852" cy="661852"/>
      </dsp:txXfrm>
    </dsp:sp>
    <dsp:sp modelId="{20BEFA03-6951-4A7C-A59E-41DEF89A1A38}">
      <dsp:nvSpPr>
        <dsp:cNvPr id="0" name=""/>
        <dsp:cNvSpPr/>
      </dsp:nvSpPr>
      <dsp:spPr>
        <a:xfrm rot="5400000">
          <a:off x="4309980" y="-54330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Kiểu ký tự</a:t>
          </a:r>
          <a:endParaRPr lang="vi-VN" sz="5200" kern="1200" noProof="0" dirty="0"/>
        </a:p>
      </dsp:txBody>
      <dsp:txXfrm rot="-5400000">
        <a:off x="1123201" y="2697852"/>
        <a:ext cx="7433027" cy="1005094"/>
      </dsp:txXfrm>
    </dsp:sp>
    <dsp:sp modelId="{45392A94-85D4-4213-B167-8FDD4035D4D9}">
      <dsp:nvSpPr>
        <dsp:cNvPr id="0" name=""/>
        <dsp:cNvSpPr/>
      </dsp:nvSpPr>
      <dsp:spPr>
        <a:xfrm>
          <a:off x="0" y="273240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3</a:t>
          </a:r>
          <a:endParaRPr lang="vi-VN" sz="5000" kern="1200" noProof="0" dirty="0"/>
        </a:p>
      </dsp:txBody>
      <dsp:txXfrm>
        <a:off x="137074" y="2869474"/>
        <a:ext cx="661852" cy="661852"/>
      </dsp:txXfrm>
    </dsp:sp>
    <dsp:sp modelId="{9A3152F3-4291-4C05-89AC-712BC38C2181}">
      <dsp:nvSpPr>
        <dsp:cNvPr id="0" name=""/>
        <dsp:cNvSpPr/>
      </dsp:nvSpPr>
      <dsp:spPr>
        <a:xfrm rot="5400000">
          <a:off x="4309980" y="75774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Một số hàm toàn học</a:t>
          </a:r>
          <a:endParaRPr lang="vi-VN" sz="5200" kern="1200" noProof="0" dirty="0"/>
        </a:p>
      </dsp:txBody>
      <dsp:txXfrm rot="-5400000">
        <a:off x="1123201" y="3998893"/>
        <a:ext cx="7433027" cy="1005094"/>
      </dsp:txXfrm>
    </dsp:sp>
    <dsp:sp modelId="{6DDD3E9A-A86A-4571-8456-0FD76ABA1DC3}">
      <dsp:nvSpPr>
        <dsp:cNvPr id="0" name=""/>
        <dsp:cNvSpPr/>
      </dsp:nvSpPr>
      <dsp:spPr>
        <a:xfrm>
          <a:off x="0" y="403344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4</a:t>
          </a:r>
          <a:endParaRPr lang="vi-VN" sz="5000" kern="1200" noProof="0" dirty="0"/>
        </a:p>
      </dsp:txBody>
      <dsp:txXfrm>
        <a:off x="137074" y="4170514"/>
        <a:ext cx="661852" cy="661852"/>
      </dsp:txXfrm>
    </dsp:sp>
    <dsp:sp modelId="{8AC1114C-815E-45C1-8D2B-61835C25B110}">
      <dsp:nvSpPr>
        <dsp:cNvPr id="0" name=""/>
        <dsp:cNvSpPr/>
      </dsp:nvSpPr>
      <dsp:spPr>
        <a:xfrm rot="5400000">
          <a:off x="4309980" y="205878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Bài tập</a:t>
          </a:r>
          <a:endParaRPr lang="vi-VN" sz="5200" kern="1200" noProof="0" dirty="0"/>
        </a:p>
      </dsp:txBody>
      <dsp:txXfrm rot="-5400000">
        <a:off x="1123201" y="5299933"/>
        <a:ext cx="7433027" cy="1005094"/>
      </dsp:txXfrm>
    </dsp:sp>
    <dsp:sp modelId="{7256D8CC-ACF6-4F0E-89CB-713AA5D4C3C1}">
      <dsp:nvSpPr>
        <dsp:cNvPr id="0" name=""/>
        <dsp:cNvSpPr/>
      </dsp:nvSpPr>
      <dsp:spPr>
        <a:xfrm>
          <a:off x="0" y="533448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5</a:t>
          </a:r>
          <a:endParaRPr lang="vi-VN" sz="5000" kern="1200" noProof="0" dirty="0"/>
        </a:p>
      </dsp:txBody>
      <dsp:txXfrm>
        <a:off x="137074" y="5471554"/>
        <a:ext cx="661852" cy="6618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9980" y="-314538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b="0" kern="1200" noProof="0" dirty="0" smtClean="0"/>
            <a:t>Kiểu số nguyên</a:t>
          </a:r>
          <a:endParaRPr lang="vi-VN" sz="5200" b="0" kern="1200" noProof="0" dirty="0"/>
        </a:p>
      </dsp:txBody>
      <dsp:txXfrm rot="-5400000">
        <a:off x="1123201" y="95772"/>
        <a:ext cx="7433027" cy="1005094"/>
      </dsp:txXfrm>
    </dsp:sp>
    <dsp:sp modelId="{7D701CF5-2CC3-48B9-A656-E2968A10AA3B}">
      <dsp:nvSpPr>
        <dsp:cNvPr id="0" name=""/>
        <dsp:cNvSpPr/>
      </dsp:nvSpPr>
      <dsp:spPr>
        <a:xfrm>
          <a:off x="0" y="130319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b="1" kern="1200" noProof="0" smtClean="0"/>
            <a:t>1</a:t>
          </a:r>
          <a:endParaRPr lang="vi-VN" sz="5000" b="1" kern="1200" noProof="0"/>
        </a:p>
      </dsp:txBody>
      <dsp:txXfrm>
        <a:off x="137074" y="267393"/>
        <a:ext cx="661852" cy="661852"/>
      </dsp:txXfrm>
    </dsp:sp>
    <dsp:sp modelId="{5012D0F9-E426-4C44-85B1-B5D15A7B4879}">
      <dsp:nvSpPr>
        <dsp:cNvPr id="0" name=""/>
        <dsp:cNvSpPr/>
      </dsp:nvSpPr>
      <dsp:spPr>
        <a:xfrm rot="5400000">
          <a:off x="4309980" y="-184434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Kiểu số thực</a:t>
          </a:r>
          <a:endParaRPr lang="vi-VN" sz="5200" kern="1200" noProof="0" dirty="0"/>
        </a:p>
      </dsp:txBody>
      <dsp:txXfrm rot="-5400000">
        <a:off x="1123201" y="1396812"/>
        <a:ext cx="7433027" cy="1005094"/>
      </dsp:txXfrm>
    </dsp:sp>
    <dsp:sp modelId="{52D715E9-012B-492D-85DB-CC49546E7451}">
      <dsp:nvSpPr>
        <dsp:cNvPr id="0" name=""/>
        <dsp:cNvSpPr/>
      </dsp:nvSpPr>
      <dsp:spPr>
        <a:xfrm>
          <a:off x="0" y="143136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2</a:t>
          </a:r>
          <a:endParaRPr lang="vi-VN" sz="5000" kern="1200" noProof="0" dirty="0"/>
        </a:p>
      </dsp:txBody>
      <dsp:txXfrm>
        <a:off x="137074" y="1568434"/>
        <a:ext cx="661852" cy="661852"/>
      </dsp:txXfrm>
    </dsp:sp>
    <dsp:sp modelId="{20BEFA03-6951-4A7C-A59E-41DEF89A1A38}">
      <dsp:nvSpPr>
        <dsp:cNvPr id="0" name=""/>
        <dsp:cNvSpPr/>
      </dsp:nvSpPr>
      <dsp:spPr>
        <a:xfrm rot="5400000">
          <a:off x="4309980" y="-543300"/>
          <a:ext cx="1113840" cy="74874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Kiểu ký tự</a:t>
          </a:r>
          <a:endParaRPr lang="vi-VN" sz="5200" kern="1200" noProof="0" dirty="0"/>
        </a:p>
      </dsp:txBody>
      <dsp:txXfrm rot="-5400000">
        <a:off x="1123201" y="2697852"/>
        <a:ext cx="7433027" cy="1005094"/>
      </dsp:txXfrm>
    </dsp:sp>
    <dsp:sp modelId="{45392A94-85D4-4213-B167-8FDD4035D4D9}">
      <dsp:nvSpPr>
        <dsp:cNvPr id="0" name=""/>
        <dsp:cNvSpPr/>
      </dsp:nvSpPr>
      <dsp:spPr>
        <a:xfrm>
          <a:off x="0" y="2732400"/>
          <a:ext cx="936000" cy="936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3</a:t>
          </a:r>
          <a:endParaRPr lang="vi-VN" sz="5000" kern="1200" noProof="0" dirty="0"/>
        </a:p>
      </dsp:txBody>
      <dsp:txXfrm>
        <a:off x="137074" y="2869474"/>
        <a:ext cx="661852" cy="661852"/>
      </dsp:txXfrm>
    </dsp:sp>
    <dsp:sp modelId="{9A3152F3-4291-4C05-89AC-712BC38C2181}">
      <dsp:nvSpPr>
        <dsp:cNvPr id="0" name=""/>
        <dsp:cNvSpPr/>
      </dsp:nvSpPr>
      <dsp:spPr>
        <a:xfrm rot="5400000">
          <a:off x="4309980" y="75774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Một số hàm toàn học</a:t>
          </a:r>
          <a:endParaRPr lang="vi-VN" sz="5200" kern="1200" noProof="0" dirty="0"/>
        </a:p>
      </dsp:txBody>
      <dsp:txXfrm rot="-5400000">
        <a:off x="1123201" y="3998893"/>
        <a:ext cx="7433027" cy="1005094"/>
      </dsp:txXfrm>
    </dsp:sp>
    <dsp:sp modelId="{6DDD3E9A-A86A-4571-8456-0FD76ABA1DC3}">
      <dsp:nvSpPr>
        <dsp:cNvPr id="0" name=""/>
        <dsp:cNvSpPr/>
      </dsp:nvSpPr>
      <dsp:spPr>
        <a:xfrm>
          <a:off x="0" y="403344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4</a:t>
          </a:r>
          <a:endParaRPr lang="vi-VN" sz="5000" kern="1200" noProof="0" dirty="0"/>
        </a:p>
      </dsp:txBody>
      <dsp:txXfrm>
        <a:off x="137074" y="4170514"/>
        <a:ext cx="661852" cy="661852"/>
      </dsp:txXfrm>
    </dsp:sp>
    <dsp:sp modelId="{8AC1114C-815E-45C1-8D2B-61835C25B110}">
      <dsp:nvSpPr>
        <dsp:cNvPr id="0" name=""/>
        <dsp:cNvSpPr/>
      </dsp:nvSpPr>
      <dsp:spPr>
        <a:xfrm rot="5400000">
          <a:off x="4309980" y="205878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Bài tập</a:t>
          </a:r>
          <a:endParaRPr lang="vi-VN" sz="5200" kern="1200" noProof="0" dirty="0"/>
        </a:p>
      </dsp:txBody>
      <dsp:txXfrm rot="-5400000">
        <a:off x="1123201" y="5299933"/>
        <a:ext cx="7433027" cy="1005094"/>
      </dsp:txXfrm>
    </dsp:sp>
    <dsp:sp modelId="{7256D8CC-ACF6-4F0E-89CB-713AA5D4C3C1}">
      <dsp:nvSpPr>
        <dsp:cNvPr id="0" name=""/>
        <dsp:cNvSpPr/>
      </dsp:nvSpPr>
      <dsp:spPr>
        <a:xfrm>
          <a:off x="0" y="533448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5</a:t>
          </a:r>
          <a:endParaRPr lang="vi-VN" sz="5000" kern="1200" noProof="0" dirty="0"/>
        </a:p>
      </dsp:txBody>
      <dsp:txXfrm>
        <a:off x="137074" y="5471554"/>
        <a:ext cx="661852" cy="66185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9980" y="-314538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b="0" kern="1200" noProof="0" dirty="0" smtClean="0"/>
            <a:t>Kiểu số nguyên</a:t>
          </a:r>
          <a:endParaRPr lang="vi-VN" sz="5200" b="0" kern="1200" noProof="0" dirty="0"/>
        </a:p>
      </dsp:txBody>
      <dsp:txXfrm rot="-5400000">
        <a:off x="1123201" y="95772"/>
        <a:ext cx="7433027" cy="1005094"/>
      </dsp:txXfrm>
    </dsp:sp>
    <dsp:sp modelId="{7D701CF5-2CC3-48B9-A656-E2968A10AA3B}">
      <dsp:nvSpPr>
        <dsp:cNvPr id="0" name=""/>
        <dsp:cNvSpPr/>
      </dsp:nvSpPr>
      <dsp:spPr>
        <a:xfrm>
          <a:off x="0" y="130319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b="1" kern="1200" noProof="0" smtClean="0"/>
            <a:t>1</a:t>
          </a:r>
          <a:endParaRPr lang="vi-VN" sz="5000" b="1" kern="1200" noProof="0"/>
        </a:p>
      </dsp:txBody>
      <dsp:txXfrm>
        <a:off x="137074" y="267393"/>
        <a:ext cx="661852" cy="661852"/>
      </dsp:txXfrm>
    </dsp:sp>
    <dsp:sp modelId="{5012D0F9-E426-4C44-85B1-B5D15A7B4879}">
      <dsp:nvSpPr>
        <dsp:cNvPr id="0" name=""/>
        <dsp:cNvSpPr/>
      </dsp:nvSpPr>
      <dsp:spPr>
        <a:xfrm rot="5400000">
          <a:off x="4309980" y="-184434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Kiểu số thực</a:t>
          </a:r>
          <a:endParaRPr lang="vi-VN" sz="5200" kern="1200" noProof="0" dirty="0"/>
        </a:p>
      </dsp:txBody>
      <dsp:txXfrm rot="-5400000">
        <a:off x="1123201" y="1396812"/>
        <a:ext cx="7433027" cy="1005094"/>
      </dsp:txXfrm>
    </dsp:sp>
    <dsp:sp modelId="{52D715E9-012B-492D-85DB-CC49546E7451}">
      <dsp:nvSpPr>
        <dsp:cNvPr id="0" name=""/>
        <dsp:cNvSpPr/>
      </dsp:nvSpPr>
      <dsp:spPr>
        <a:xfrm>
          <a:off x="0" y="143136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2</a:t>
          </a:r>
          <a:endParaRPr lang="vi-VN" sz="5000" kern="1200" noProof="0" dirty="0"/>
        </a:p>
      </dsp:txBody>
      <dsp:txXfrm>
        <a:off x="137074" y="1568434"/>
        <a:ext cx="661852" cy="661852"/>
      </dsp:txXfrm>
    </dsp:sp>
    <dsp:sp modelId="{20BEFA03-6951-4A7C-A59E-41DEF89A1A38}">
      <dsp:nvSpPr>
        <dsp:cNvPr id="0" name=""/>
        <dsp:cNvSpPr/>
      </dsp:nvSpPr>
      <dsp:spPr>
        <a:xfrm rot="5400000">
          <a:off x="4309980" y="-54330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Kiểu ký tự</a:t>
          </a:r>
          <a:endParaRPr lang="vi-VN" sz="5200" kern="1200" noProof="0" dirty="0"/>
        </a:p>
      </dsp:txBody>
      <dsp:txXfrm rot="-5400000">
        <a:off x="1123201" y="2697852"/>
        <a:ext cx="7433027" cy="1005094"/>
      </dsp:txXfrm>
    </dsp:sp>
    <dsp:sp modelId="{45392A94-85D4-4213-B167-8FDD4035D4D9}">
      <dsp:nvSpPr>
        <dsp:cNvPr id="0" name=""/>
        <dsp:cNvSpPr/>
      </dsp:nvSpPr>
      <dsp:spPr>
        <a:xfrm>
          <a:off x="0" y="273240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3</a:t>
          </a:r>
          <a:endParaRPr lang="vi-VN" sz="5000" kern="1200" noProof="0" dirty="0"/>
        </a:p>
      </dsp:txBody>
      <dsp:txXfrm>
        <a:off x="137074" y="2869474"/>
        <a:ext cx="661852" cy="661852"/>
      </dsp:txXfrm>
    </dsp:sp>
    <dsp:sp modelId="{9A3152F3-4291-4C05-89AC-712BC38C2181}">
      <dsp:nvSpPr>
        <dsp:cNvPr id="0" name=""/>
        <dsp:cNvSpPr/>
      </dsp:nvSpPr>
      <dsp:spPr>
        <a:xfrm rot="5400000">
          <a:off x="4309980" y="757740"/>
          <a:ext cx="1113840" cy="74874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Một số hàm toàn học</a:t>
          </a:r>
          <a:endParaRPr lang="vi-VN" sz="5200" kern="1200" noProof="0" dirty="0"/>
        </a:p>
      </dsp:txBody>
      <dsp:txXfrm rot="-5400000">
        <a:off x="1123201" y="3998893"/>
        <a:ext cx="7433027" cy="1005094"/>
      </dsp:txXfrm>
    </dsp:sp>
    <dsp:sp modelId="{6DDD3E9A-A86A-4571-8456-0FD76ABA1DC3}">
      <dsp:nvSpPr>
        <dsp:cNvPr id="0" name=""/>
        <dsp:cNvSpPr/>
      </dsp:nvSpPr>
      <dsp:spPr>
        <a:xfrm>
          <a:off x="0" y="4033440"/>
          <a:ext cx="936000" cy="936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4</a:t>
          </a:r>
          <a:endParaRPr lang="vi-VN" sz="5000" kern="1200" noProof="0" dirty="0"/>
        </a:p>
      </dsp:txBody>
      <dsp:txXfrm>
        <a:off x="137074" y="4170514"/>
        <a:ext cx="661852" cy="661852"/>
      </dsp:txXfrm>
    </dsp:sp>
    <dsp:sp modelId="{8AC1114C-815E-45C1-8D2B-61835C25B110}">
      <dsp:nvSpPr>
        <dsp:cNvPr id="0" name=""/>
        <dsp:cNvSpPr/>
      </dsp:nvSpPr>
      <dsp:spPr>
        <a:xfrm rot="5400000">
          <a:off x="4309980" y="205878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Bài tập</a:t>
          </a:r>
          <a:endParaRPr lang="vi-VN" sz="5200" kern="1200" noProof="0" dirty="0"/>
        </a:p>
      </dsp:txBody>
      <dsp:txXfrm rot="-5400000">
        <a:off x="1123201" y="5299933"/>
        <a:ext cx="7433027" cy="1005094"/>
      </dsp:txXfrm>
    </dsp:sp>
    <dsp:sp modelId="{7256D8CC-ACF6-4F0E-89CB-713AA5D4C3C1}">
      <dsp:nvSpPr>
        <dsp:cNvPr id="0" name=""/>
        <dsp:cNvSpPr/>
      </dsp:nvSpPr>
      <dsp:spPr>
        <a:xfrm>
          <a:off x="0" y="533448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5</a:t>
          </a:r>
          <a:endParaRPr lang="vi-VN" sz="5000" kern="1200" noProof="0" dirty="0"/>
        </a:p>
      </dsp:txBody>
      <dsp:txXfrm>
        <a:off x="137074" y="5471554"/>
        <a:ext cx="661852" cy="661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9EAC2-54E7-48A0-90A2-D840D132A8F4}" type="datetimeFigureOut">
              <a:rPr lang="ru-RU" smtClean="0"/>
              <a:t>20.02.2017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1A0DB-1EAA-4C53-B789-915FAA4AD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620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1965-FCAA-4097-8FD4-122EC1DCA7FF}" type="datetimeFigureOut">
              <a:rPr lang="ru-RU" smtClean="0"/>
              <a:t>20.02.2017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F8C0C-5812-497D-B352-B5908CC2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04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179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600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http://stackoverflow.com/questions/2386772/difference-between-float-and-double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757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http://stackoverflow.com/questions/5098558/float-vs-double-precision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610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107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http://stackoverflow.com/questions/5098558/float-vs-double-precision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15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854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379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17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588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587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939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Chạy</a:t>
            </a:r>
            <a:r>
              <a:rPr lang="en-US" baseline="0" dirty="0" smtClean="0"/>
              <a:t> đoạn chương trình thì không thu được gì cả </a:t>
            </a:r>
            <a:r>
              <a:rPr lang="en-US" baseline="0" dirty="0" smtClean="0">
                <a:sym typeface="Wingdings" panose="05000000000000000000" pitchFamily="2" charset="2"/>
              </a:rPr>
              <a:t> Cần có cơ chế để in thông tin ra màn hình!!!!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011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131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04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199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chính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96753"/>
            <a:ext cx="7772400" cy="2376264"/>
          </a:xfrm>
        </p:spPr>
        <p:txBody>
          <a:bodyPr anchor="b">
            <a:normAutofit/>
          </a:bodyPr>
          <a:lstStyle>
            <a:lvl1pPr>
              <a:defRPr sz="40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r>
              <a:rPr lang="vi-VN" dirty="0" smtClean="0"/>
              <a:t>. What should be If the title is too long?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7776864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4556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372558" y="6553200"/>
            <a:ext cx="36952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http://www.corydoiron.com/wp-content/uploads/2012/11/Thank-You-Kids-.jpg</a:t>
            </a:r>
            <a:endParaRPr lang="vi-VN" sz="800" dirty="0"/>
          </a:p>
        </p:txBody>
      </p:sp>
      <p:pic>
        <p:nvPicPr>
          <p:cNvPr id="3074" name="Picture 2" descr="http://www.corydoiron.com/wp-content/uploads/2012/11/Thank-You-Kids-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1999"/>
            <a:ext cx="7772400" cy="521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65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105400" y="6553200"/>
            <a:ext cx="39725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http://www.marketingyourpurpose.com/wp-content/uploads/2014/04/Thank-You.jpg</a:t>
            </a:r>
            <a:endParaRPr lang="vi-VN" sz="800" dirty="0"/>
          </a:p>
        </p:txBody>
      </p:sp>
      <p:pic>
        <p:nvPicPr>
          <p:cNvPr id="1028" name="Picture 4" descr="http://www.marketingyourpurpose.com/wp-content/uploads/2014/04/Thank-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634068" cy="572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8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462600" y="6553200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http://f.tqn.com/y/jobsearch/1/W/J/7/1/185275200.jpg</a:t>
            </a:r>
            <a:endParaRPr lang="vi-VN" sz="800" dirty="0"/>
          </a:p>
        </p:txBody>
      </p:sp>
      <p:pic>
        <p:nvPicPr>
          <p:cNvPr id="2050" name="Picture 2" descr="http://f.tqn.com/y/jobsearch/1/W/J/7/1/1852752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76468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0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28600"/>
            <a:ext cx="8610600" cy="6400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6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143000"/>
            <a:ext cx="8610600" cy="5334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28600" y="274638"/>
            <a:ext cx="8610600" cy="792162"/>
          </a:xfrm>
        </p:spPr>
        <p:txBody>
          <a:bodyPr/>
          <a:lstStyle>
            <a:lvl1pPr>
              <a:defRPr b="1" baseline="0">
                <a:solidFill>
                  <a:srgbClr val="FF0000"/>
                </a:solidFill>
                <a:latin typeface="Calibri" pitchFamily="34" charset="0"/>
              </a:defRPr>
            </a:lvl1pPr>
          </a:lstStyle>
          <a:p>
            <a:r>
              <a:rPr lang="vi-VN" dirty="0" smtClean="0"/>
              <a:t>Tiêu đề của mục lục phụ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00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2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676400"/>
            <a:ext cx="8382000" cy="685800"/>
          </a:xfrm>
        </p:spPr>
        <p:txBody>
          <a:bodyPr>
            <a:noAutofit/>
          </a:bodyPr>
          <a:lstStyle>
            <a:lvl1pPr marL="0" indent="0">
              <a:buNone/>
              <a:defRPr sz="4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438400"/>
            <a:ext cx="8382000" cy="31242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0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>
            <a:lvl1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6750" algn="l"/>
                <a:tab pos="3657600" algn="l"/>
                <a:tab pos="4121150" algn="l"/>
                <a:tab pos="4572000" algn="l"/>
                <a:tab pos="5035550" algn="l"/>
                <a:tab pos="5486400" algn="l"/>
                <a:tab pos="5949950" algn="l"/>
                <a:tab pos="6400800" algn="l"/>
              </a:tabLst>
              <a:defRPr sz="3200">
                <a:latin typeface="Arial Narrow" panose="020B0606020202030204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06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+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 sz="3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40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ỉ có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3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ấn m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6882184"/>
          </a:xfrm>
          <a:noFill/>
        </p:spPr>
        <p:txBody>
          <a:bodyPr>
            <a:noAutofit/>
          </a:bodyPr>
          <a:lstStyle>
            <a:lvl1pPr>
              <a:defRPr sz="6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75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rincetonacademy.in/wp-content/uploads/2012/03/QNA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533400"/>
            <a:ext cx="60579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08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reviews.123rf.com/images/donskarpo/donskarpo1211/donskarpo121100051/16217385-questions-and-answers-red-white-black-dice-isolated-on-white-background-Stock-Phot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399"/>
            <a:ext cx="69913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67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3.bp.blogspot.com/_vtyKKLw61_o/TTf-XH2pTWI/AAAAAAAAAPE/u54vJMaZa-s/s1600/question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76200"/>
            <a:ext cx="2997200" cy="629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46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aridad.com/wp-content/uploads/2015/11/thank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10500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5791200" y="6553200"/>
            <a:ext cx="3199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http://www.caridad.com/wp-content/uploads/2015/11/thankyou.jpg</a:t>
            </a:r>
            <a:endParaRPr lang="vi-VN" sz="800" dirty="0"/>
          </a:p>
        </p:txBody>
      </p:sp>
    </p:spTree>
    <p:extLst>
      <p:ext uri="{BB962C8B-B14F-4D97-AF65-F5344CB8AC3E}">
        <p14:creationId xmlns:p14="http://schemas.microsoft.com/office/powerpoint/2010/main" val="71618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emoticonswallpapers.com/images/thank-you/thank-you-glitter-pictures-01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239000" cy="485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809903" y="6553200"/>
            <a:ext cx="4257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http://www.emoticonswallpapers.com/images/thank-you/thank-you-glitter-pictures-010.jpg</a:t>
            </a:r>
            <a:endParaRPr lang="vi-VN" sz="800" dirty="0"/>
          </a:p>
        </p:txBody>
      </p:sp>
    </p:spTree>
    <p:extLst>
      <p:ext uri="{BB962C8B-B14F-4D97-AF65-F5344CB8AC3E}">
        <p14:creationId xmlns:p14="http://schemas.microsoft.com/office/powerpoint/2010/main" val="41550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smtClean="0"/>
              <a:t>Luật pháp An toàn thông tin - Bài 3: Quyền sở hữu trí tuệ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BD7C-E074-4D4A-84C3-500EE5B9C1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68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50" r:id="rId13"/>
    <p:sldLayoutId id="2147483659" r:id="rId14"/>
    <p:sldLayoutId id="2147483653" r:id="rId15"/>
    <p:sldLayoutId id="214748366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vi-VN" dirty="0" smtClean="0"/>
              <a:t>LẬP TRÌNH C CĂN BẢN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tabLst>
                <a:tab pos="1881188" algn="l"/>
              </a:tabLst>
            </a:pPr>
            <a:r>
              <a:rPr lang="vi-VN" smtClean="0"/>
              <a:t>Bài 04. </a:t>
            </a:r>
            <a:r>
              <a:rPr lang="vi-VN" dirty="0" smtClean="0"/>
              <a:t>Các kiểu dữ liệu cơ sở</a:t>
            </a:r>
          </a:p>
        </p:txBody>
      </p:sp>
    </p:spTree>
    <p:extLst>
      <p:ext uri="{BB962C8B-B14F-4D97-AF65-F5344CB8AC3E}">
        <p14:creationId xmlns:p14="http://schemas.microsoft.com/office/powerpoint/2010/main" val="37139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Kiểu số nguyên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10</a:t>
            </a:fld>
            <a:endParaRPr lang="ru-RU" dirty="0"/>
          </a:p>
        </p:txBody>
      </p:sp>
      <p:graphicFrame>
        <p:nvGraphicFramePr>
          <p:cNvPr id="5" name="Content Placeholder 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71838115"/>
              </p:ext>
            </p:extLst>
          </p:nvPr>
        </p:nvGraphicFramePr>
        <p:xfrm>
          <a:off x="0" y="685800"/>
          <a:ext cx="9144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959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Để xuất dữ liệu ra màn hình, ta sử dụng hàm </a:t>
            </a:r>
            <a:r>
              <a:rPr lang="vi-VN" dirty="0" smtClean="0">
                <a:solidFill>
                  <a:srgbClr val="FF00FF"/>
                </a:solidFill>
              </a:rPr>
              <a:t>printf</a:t>
            </a:r>
            <a:r>
              <a:rPr lang="vi-VN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Hai dạng cú pháp (syntax) chính</a:t>
            </a:r>
            <a:br>
              <a:rPr lang="vi-VN" dirty="0" smtClean="0"/>
            </a:br>
            <a:r>
              <a:rPr lang="vi-VN" dirty="0" smtClean="0">
                <a:solidFill>
                  <a:srgbClr val="FF00FF"/>
                </a:solidFill>
              </a:rPr>
              <a:t>printf</a:t>
            </a:r>
            <a:r>
              <a:rPr lang="vi-VN" dirty="0" smtClean="0">
                <a:solidFill>
                  <a:srgbClr val="92D050"/>
                </a:solidFill>
              </a:rPr>
              <a:t>(a_raw_string);</a:t>
            </a:r>
            <a:br>
              <a:rPr lang="vi-VN" dirty="0" smtClean="0">
                <a:solidFill>
                  <a:srgbClr val="92D050"/>
                </a:solidFill>
              </a:rPr>
            </a:br>
            <a:r>
              <a:rPr lang="vi-VN" dirty="0" smtClean="0">
                <a:solidFill>
                  <a:srgbClr val="FF00FF"/>
                </a:solidFill>
              </a:rPr>
              <a:t>printf</a:t>
            </a:r>
            <a:r>
              <a:rPr lang="vi-VN" dirty="0" smtClean="0">
                <a:solidFill>
                  <a:srgbClr val="92D050"/>
                </a:solidFill>
              </a:rPr>
              <a:t>(a_format_string, other_params);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Google: "C printf syntax"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Bài toán: cho hai </a:t>
            </a:r>
            <a:r>
              <a:rPr lang="vi-VN" dirty="0" smtClean="0">
                <a:solidFill>
                  <a:srgbClr val="FF00FF"/>
                </a:solidFill>
              </a:rPr>
              <a:t>số nguyên</a:t>
            </a:r>
            <a:r>
              <a:rPr lang="vi-VN" dirty="0" smtClean="0"/>
              <a:t> a, b. Tính tổng của a và b rồi xuất ra màn hình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Hàm printf(...)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737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#include &lt;stdio.h&gt;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A01C3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/>
              <a:t>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b="1" dirty="0" smtClean="0">
                <a:solidFill>
                  <a:srgbClr val="0A01C3"/>
                </a:solidFill>
              </a:rPr>
              <a:t>int</a:t>
            </a:r>
            <a:r>
              <a:rPr lang="vi-VN" dirty="0" smtClean="0"/>
              <a:t> a, b;</a:t>
            </a:r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b="1" dirty="0" smtClean="0">
                <a:solidFill>
                  <a:srgbClr val="0A01C3"/>
                </a:solidFill>
              </a:rPr>
              <a:t>int</a:t>
            </a:r>
            <a:r>
              <a:rPr lang="vi-VN" dirty="0" smtClean="0"/>
              <a:t> sum;</a:t>
            </a:r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a = </a:t>
            </a:r>
            <a:r>
              <a:rPr lang="vi-VN" dirty="0" smtClean="0">
                <a:solidFill>
                  <a:srgbClr val="FF00FF"/>
                </a:solidFill>
              </a:rPr>
              <a:t>11</a:t>
            </a:r>
            <a:r>
              <a:rPr lang="vi-VN" dirty="0" smtClean="0"/>
              <a:t>;</a:t>
            </a:r>
          </a:p>
          <a:p>
            <a:pPr marL="0" indent="0">
              <a:buNone/>
            </a:pPr>
            <a:r>
              <a:rPr lang="vi-VN" dirty="0" smtClean="0"/>
              <a:t>	b = </a:t>
            </a:r>
            <a:r>
              <a:rPr lang="vi-VN" dirty="0" smtClean="0">
                <a:solidFill>
                  <a:srgbClr val="FF00FF"/>
                </a:solidFill>
              </a:rPr>
              <a:t>22</a:t>
            </a:r>
            <a:r>
              <a:rPr lang="vi-VN" dirty="0" smtClean="0"/>
              <a:t>;	sum = a+b;</a:t>
            </a:r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printf(</a:t>
            </a:r>
            <a:r>
              <a:rPr lang="vi-VN" dirty="0" smtClean="0">
                <a:solidFill>
                  <a:srgbClr val="3333FF"/>
                </a:solidFill>
              </a:rPr>
              <a:t>"Tong la: %d"</a:t>
            </a:r>
            <a:r>
              <a:rPr lang="vi-VN" dirty="0" smtClean="0"/>
              <a:t>, sum);</a:t>
            </a:r>
            <a:endParaRPr lang="en-US" dirty="0"/>
          </a:p>
          <a:p>
            <a:pPr marL="0" indent="0">
              <a:buNone/>
            </a:pPr>
            <a:r>
              <a:rPr lang="vi-VN" b="1" dirty="0" smtClean="0">
                <a:solidFill>
                  <a:srgbClr val="0A01C3"/>
                </a:solidFill>
              </a:rPr>
              <a:t>	</a:t>
            </a:r>
            <a:r>
              <a:rPr lang="en-US" b="1" dirty="0" smtClean="0">
                <a:solidFill>
                  <a:srgbClr val="0A01C3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/>
              <a:t>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Tính toán và in kết quả ra màn hình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14" name="Right Brace 13"/>
          <p:cNvSpPr/>
          <p:nvPr/>
        </p:nvSpPr>
        <p:spPr>
          <a:xfrm>
            <a:off x="1905000" y="2209800"/>
            <a:ext cx="381000" cy="91440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86000" y="2170093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 smtClean="0">
                <a:solidFill>
                  <a:srgbClr val="00B050"/>
                </a:solidFill>
              </a:rPr>
              <a:t>Khai báo các biến kiểu int. Có thể khai báo riêng hoặc khai báo chung.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17" name="Right Brace 16"/>
          <p:cNvSpPr/>
          <p:nvPr/>
        </p:nvSpPr>
        <p:spPr>
          <a:xfrm rot="5400000">
            <a:off x="2316856" y="3739436"/>
            <a:ext cx="166887" cy="190500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057400" y="4800600"/>
            <a:ext cx="6858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 smtClean="0">
                <a:solidFill>
                  <a:srgbClr val="00B050"/>
                </a:solidFill>
              </a:rPr>
              <a:t>Format string: đặt trong cặp dấu nháy (")</a:t>
            </a:r>
          </a:p>
          <a:p>
            <a:r>
              <a:rPr lang="vi-VN" sz="2800" dirty="0" smtClean="0">
                <a:solidFill>
                  <a:srgbClr val="00B050"/>
                </a:solidFill>
              </a:rPr>
              <a:t>Format specifier: bắt đầu bằng %</a:t>
            </a:r>
          </a:p>
          <a:p>
            <a:r>
              <a:rPr lang="vi-VN" sz="2800" dirty="0" smtClean="0">
                <a:solidFill>
                  <a:srgbClr val="00B050"/>
                </a:solidFill>
              </a:rPr>
              <a:t>d: decimal</a:t>
            </a:r>
          </a:p>
          <a:p>
            <a:r>
              <a:rPr lang="en-US" sz="2000" dirty="0">
                <a:solidFill>
                  <a:srgbClr val="00B050"/>
                </a:solidFill>
              </a:rPr>
              <a:t>http://www.cplusplus.com/reference/cstdio/printf/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3000" y="4277380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 smtClean="0">
                <a:solidFill>
                  <a:srgbClr val="00B050"/>
                </a:solidFill>
              </a:rPr>
              <a:t>Giá trị được xuất ra</a:t>
            </a:r>
            <a:endParaRPr lang="en-US" sz="2800" dirty="0">
              <a:solidFill>
                <a:srgbClr val="00B050"/>
              </a:solidFill>
            </a:endParaRPr>
          </a:p>
        </p:txBody>
      </p:sp>
      <p:cxnSp>
        <p:nvCxnSpPr>
          <p:cNvPr id="13" name="Straight Arrow Connector 12"/>
          <p:cNvCxnSpPr>
            <a:stCxn id="20" idx="1"/>
          </p:cNvCxnSpPr>
          <p:nvPr/>
        </p:nvCxnSpPr>
        <p:spPr>
          <a:xfrm flipH="1" flipV="1">
            <a:off x="4191000" y="4419600"/>
            <a:ext cx="762000" cy="11939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ight Brace 21"/>
          <p:cNvSpPr/>
          <p:nvPr/>
        </p:nvSpPr>
        <p:spPr>
          <a:xfrm>
            <a:off x="3657600" y="3247425"/>
            <a:ext cx="381000" cy="91440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038600" y="3207718"/>
            <a:ext cx="464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 smtClean="0">
                <a:solidFill>
                  <a:srgbClr val="00B050"/>
                </a:solidFill>
              </a:rPr>
              <a:t>Gán giá trị (hằng hoặc biểu thức) cho biến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18820" y="1541478"/>
            <a:ext cx="7813620" cy="188752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Khi thực thi hàm </a:t>
            </a:r>
            <a:r>
              <a:rPr lang="en-US" sz="3200" dirty="0" smtClean="0">
                <a:solidFill>
                  <a:srgbClr val="0A01C3"/>
                </a:solidFill>
              </a:rPr>
              <a:t>printf()</a:t>
            </a:r>
            <a:r>
              <a:rPr lang="en-US" sz="3200" dirty="0" smtClean="0"/>
              <a:t>, đặc tả </a:t>
            </a:r>
            <a:r>
              <a:rPr lang="en-US" sz="3200" dirty="0" smtClean="0">
                <a:solidFill>
                  <a:srgbClr val="0A01C3"/>
                </a:solidFill>
              </a:rPr>
              <a:t>"%d"</a:t>
            </a:r>
            <a:r>
              <a:rPr lang="en-US" sz="3200" dirty="0" smtClean="0"/>
              <a:t> sẽ được thay thế bởi giá trị của tham số </a:t>
            </a:r>
            <a:r>
              <a:rPr lang="en-US" sz="3200" dirty="0" smtClean="0">
                <a:solidFill>
                  <a:srgbClr val="0A01C3"/>
                </a:solidFill>
              </a:rPr>
              <a:t>"sum"</a:t>
            </a:r>
            <a:endParaRPr lang="en-US" sz="3200" dirty="0">
              <a:solidFill>
                <a:srgbClr val="0A01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73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17" grpId="0" animBg="1"/>
      <p:bldP spid="19" grpId="0"/>
      <p:bldP spid="20" grpId="0"/>
      <p:bldP spid="22" grpId="0" animBg="1"/>
      <p:bldP spid="23" grpId="0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en-US" dirty="0" smtClean="0"/>
              <a:t>Trong bài trước, sửa "%d" thành "%x" rồi chạy chương trình và nhận xét kết quả</a:t>
            </a:r>
          </a:p>
          <a:p>
            <a:r>
              <a:rPr lang="en-US" dirty="0" smtClean="0"/>
              <a:t>Trong bài trước, sửa "%x" thành "%X" rồi chạy chương trình và nhận xét kết quả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Xuất với đặc tả khác 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963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rgbClr val="0000FF"/>
                </a:solidFill>
              </a:rPr>
              <a:t>%d</a:t>
            </a:r>
            <a:r>
              <a:rPr lang="en-US" dirty="0" smtClean="0"/>
              <a:t>: in số nguyên có dấu (char, short, int) dạng thập phân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%u</a:t>
            </a:r>
            <a:r>
              <a:rPr lang="en-US" dirty="0" smtClean="0"/>
              <a:t>: in số nguyên không dấu (char, short, int) dạng thập phân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%x|X</a:t>
            </a:r>
            <a:r>
              <a:rPr lang="en-US" dirty="0" smtClean="0"/>
              <a:t>: in số nguyên không dấu hệ 16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%lld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%llu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%llx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%llX</a:t>
            </a:r>
            <a:r>
              <a:rPr lang="en-US" dirty="0" smtClean="0"/>
              <a:t>: in số 64 bít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%I64d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%I64u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%I64x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%I64X</a:t>
            </a:r>
            <a:r>
              <a:rPr lang="en-US" dirty="0" smtClean="0"/>
              <a:t>: như trên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Danh mục các đặc tả cho số nguyên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547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#include &lt;stdio.h&gt;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A01C3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/>
              <a:t>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b="1" dirty="0" smtClean="0">
                <a:solidFill>
                  <a:srgbClr val="0A01C3"/>
                </a:solidFill>
              </a:rPr>
              <a:t>int</a:t>
            </a:r>
            <a:r>
              <a:rPr lang="vi-VN" dirty="0" smtClean="0"/>
              <a:t> a = 10;</a:t>
            </a:r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b="1" dirty="0" smtClean="0">
                <a:solidFill>
                  <a:srgbClr val="0A01C3"/>
                </a:solidFill>
              </a:rPr>
              <a:t>int</a:t>
            </a:r>
            <a:r>
              <a:rPr lang="vi-VN" dirty="0" smtClean="0"/>
              <a:t> b = 3;</a:t>
            </a:r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printf(</a:t>
            </a:r>
            <a:r>
              <a:rPr lang="vi-VN" dirty="0" smtClean="0">
                <a:solidFill>
                  <a:srgbClr val="3333FF"/>
                </a:solidFill>
              </a:rPr>
              <a:t>"a+b = %d"</a:t>
            </a:r>
            <a:r>
              <a:rPr lang="vi-VN" dirty="0" smtClean="0"/>
              <a:t>, a+b);</a:t>
            </a:r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printf(</a:t>
            </a:r>
            <a:r>
              <a:rPr lang="vi-VN" dirty="0" smtClean="0">
                <a:solidFill>
                  <a:srgbClr val="3333FF"/>
                </a:solidFill>
              </a:rPr>
              <a:t>"a-b = %d"</a:t>
            </a:r>
            <a:r>
              <a:rPr lang="vi-VN" dirty="0" smtClean="0"/>
              <a:t>, a-b);</a:t>
            </a:r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printf(</a:t>
            </a:r>
            <a:r>
              <a:rPr lang="vi-VN" dirty="0" smtClean="0">
                <a:solidFill>
                  <a:srgbClr val="3333FF"/>
                </a:solidFill>
              </a:rPr>
              <a:t>"a*b = %d"</a:t>
            </a:r>
            <a:r>
              <a:rPr lang="vi-VN" dirty="0" smtClean="0"/>
              <a:t>, a*b);</a:t>
            </a:r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printf(</a:t>
            </a:r>
            <a:r>
              <a:rPr lang="vi-VN" dirty="0" smtClean="0">
                <a:solidFill>
                  <a:srgbClr val="3333FF"/>
                </a:solidFill>
              </a:rPr>
              <a:t>"a/b = %d"</a:t>
            </a:r>
            <a:r>
              <a:rPr lang="vi-VN" dirty="0" smtClean="0"/>
              <a:t>, a/b);</a:t>
            </a:r>
          </a:p>
          <a:p>
            <a:pPr marL="0" indent="0">
              <a:buNone/>
            </a:pPr>
            <a:r>
              <a:rPr lang="vi-VN" b="1" dirty="0" smtClean="0">
                <a:solidFill>
                  <a:srgbClr val="0A01C3"/>
                </a:solidFill>
              </a:rPr>
              <a:t>	</a:t>
            </a:r>
            <a:r>
              <a:rPr lang="en-US" b="1" dirty="0" smtClean="0">
                <a:solidFill>
                  <a:srgbClr val="0A01C3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/>
              <a:t>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Xuất trực tiếp giá trị của biểu thức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15" name="Right Brace 14"/>
          <p:cNvSpPr/>
          <p:nvPr/>
        </p:nvSpPr>
        <p:spPr>
          <a:xfrm>
            <a:off x="2057400" y="2209800"/>
            <a:ext cx="381000" cy="91440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38400" y="2372380"/>
            <a:ext cx="662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 smtClean="0">
                <a:solidFill>
                  <a:srgbClr val="FF00FF"/>
                </a:solidFill>
              </a:rPr>
              <a:t>Có thể gán giá trị cho biên khi khai báo</a:t>
            </a:r>
            <a:endParaRPr lang="en-US" sz="2800" dirty="0">
              <a:solidFill>
                <a:srgbClr val="FF00FF"/>
              </a:solidFill>
            </a:endParaRPr>
          </a:p>
        </p:txBody>
      </p:sp>
      <p:sp>
        <p:nvSpPr>
          <p:cNvPr id="21" name="Right Brace 20"/>
          <p:cNvSpPr/>
          <p:nvPr/>
        </p:nvSpPr>
        <p:spPr>
          <a:xfrm>
            <a:off x="3962400" y="3247424"/>
            <a:ext cx="381000" cy="1934175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343400" y="3491805"/>
            <a:ext cx="426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 smtClean="0">
                <a:solidFill>
                  <a:srgbClr val="FF00FF"/>
                </a:solidFill>
              </a:rPr>
              <a:t>Có thể xuất giá trị của biểu thức mà không cần tính trước giá trị của nó</a:t>
            </a:r>
            <a:endParaRPr lang="en-US" sz="28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68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  <p:bldP spid="21" grpId="0" animBg="1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 marL="742950" indent="-742950">
              <a:buFont typeface="+mj-lt"/>
              <a:buAutoNum type="arabicPeriod"/>
            </a:pPr>
            <a:r>
              <a:rPr lang="vi-VN" dirty="0" smtClean="0"/>
              <a:t>Xuất thông tin về phép chia lấy số dư (%) tương tự như thông tin về các phép toán khác ở slide trước?</a:t>
            </a:r>
          </a:p>
          <a:p>
            <a:pPr marL="742950" indent="-742950">
              <a:buFont typeface="+mj-lt"/>
              <a:buAutoNum type="arabicPeriod"/>
            </a:pPr>
            <a:r>
              <a:rPr lang="vi-VN" dirty="0" smtClean="0"/>
              <a:t>Xuất ra dòng thông tin có dạng</a:t>
            </a:r>
            <a:br>
              <a:rPr lang="vi-VN" dirty="0" smtClean="0"/>
            </a:br>
            <a:r>
              <a:rPr lang="vi-VN" dirty="0" smtClean="0">
                <a:solidFill>
                  <a:srgbClr val="FF00FF"/>
                </a:solidFill>
              </a:rPr>
              <a:t>a+b = 10+3 = 13</a:t>
            </a:r>
            <a:br>
              <a:rPr lang="vi-VN" dirty="0" smtClean="0">
                <a:solidFill>
                  <a:srgbClr val="FF00FF"/>
                </a:solidFill>
              </a:rPr>
            </a:br>
            <a:r>
              <a:rPr lang="vi-VN" dirty="0" smtClean="0"/>
              <a:t>thay vì</a:t>
            </a:r>
            <a:br>
              <a:rPr lang="vi-VN" dirty="0" smtClean="0"/>
            </a:br>
            <a:r>
              <a:rPr lang="vi-VN" dirty="0" smtClean="0">
                <a:solidFill>
                  <a:srgbClr val="FF00FF"/>
                </a:solidFill>
              </a:rPr>
              <a:t>a+b = 13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Thử sức </a:t>
            </a:r>
            <a:r>
              <a:rPr lang="vi-VN" dirty="0" smtClean="0"/>
              <a:t>với format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792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Kiểu số nguyên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17</a:t>
            </a:fld>
            <a:endParaRPr lang="ru-RU" dirty="0"/>
          </a:p>
        </p:txBody>
      </p:sp>
      <p:graphicFrame>
        <p:nvGraphicFramePr>
          <p:cNvPr id="5" name="Content Placeholder 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73839854"/>
              </p:ext>
            </p:extLst>
          </p:nvPr>
        </p:nvGraphicFramePr>
        <p:xfrm>
          <a:off x="0" y="685800"/>
          <a:ext cx="9144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910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Để nhập dữ liệu từ bàn phím, ta dùng hàm </a:t>
            </a:r>
            <a:r>
              <a:rPr lang="en-US" dirty="0" smtClean="0">
                <a:solidFill>
                  <a:srgbClr val="FF00FF"/>
                </a:solidFill>
              </a:rPr>
              <a:t>scanf()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Syntax</a:t>
            </a:r>
            <a:br>
              <a:rPr lang="en-US" dirty="0" smtClean="0"/>
            </a:br>
            <a:r>
              <a:rPr lang="en-US" dirty="0" smtClean="0"/>
              <a:t>scanf(format_string, list_of_parameters)</a:t>
            </a:r>
            <a:endParaRPr lang="vi-V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Ví dụ</a:t>
            </a:r>
            <a:br>
              <a:rPr lang="vi-VN" dirty="0" smtClean="0"/>
            </a:br>
            <a:r>
              <a:rPr lang="vi-VN" dirty="0" smtClean="0"/>
              <a:t>scanf("%d", </a:t>
            </a:r>
            <a:r>
              <a:rPr lang="vi-VN" dirty="0" smtClean="0">
                <a:solidFill>
                  <a:srgbClr val="FF00FF"/>
                </a:solidFill>
              </a:rPr>
              <a:t>&amp;</a:t>
            </a:r>
            <a:r>
              <a:rPr lang="vi-VN" dirty="0" smtClean="0"/>
              <a:t>x);</a:t>
            </a:r>
            <a:r>
              <a:rPr lang="vi-VN" dirty="0"/>
              <a:t/>
            </a:r>
            <a:br>
              <a:rPr lang="vi-VN" dirty="0"/>
            </a:br>
            <a:r>
              <a:rPr lang="vi-VN" dirty="0" smtClean="0"/>
              <a:t>scanf("%d%d", </a:t>
            </a:r>
            <a:r>
              <a:rPr lang="vi-VN" dirty="0" smtClean="0">
                <a:solidFill>
                  <a:srgbClr val="FF00FF"/>
                </a:solidFill>
              </a:rPr>
              <a:t>&amp;</a:t>
            </a:r>
            <a:r>
              <a:rPr lang="vi-VN" dirty="0" smtClean="0"/>
              <a:t>a, </a:t>
            </a:r>
            <a:r>
              <a:rPr lang="vi-VN" dirty="0" smtClean="0">
                <a:solidFill>
                  <a:srgbClr val="FF00FF"/>
                </a:solidFill>
              </a:rPr>
              <a:t>&amp;</a:t>
            </a:r>
            <a:r>
              <a:rPr lang="vi-VN" dirty="0" smtClean="0"/>
              <a:t>b);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Hàm scanf()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91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Thực hành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#include &lt;stdio.h&gt;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A01C3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/>
              <a:t>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en-US" b="1" dirty="0" smtClean="0">
                <a:solidFill>
                  <a:srgbClr val="0A01C3"/>
                </a:solidFill>
              </a:rPr>
              <a:t>int</a:t>
            </a:r>
            <a:r>
              <a:rPr lang="vi-VN" dirty="0" smtClean="0"/>
              <a:t> </a:t>
            </a:r>
            <a:r>
              <a:rPr lang="vi-VN" dirty="0" smtClean="0"/>
              <a:t>n;</a:t>
            </a: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printf(</a:t>
            </a:r>
            <a:r>
              <a:rPr lang="vi-VN" dirty="0" smtClean="0">
                <a:solidFill>
                  <a:srgbClr val="3333FF"/>
                </a:solidFill>
              </a:rPr>
              <a:t>"</a:t>
            </a:r>
            <a:r>
              <a:rPr lang="en-US" dirty="0" smtClean="0">
                <a:solidFill>
                  <a:srgbClr val="3333FF"/>
                </a:solidFill>
              </a:rPr>
              <a:t>Hay nhap vao mot so nguyen: </a:t>
            </a:r>
            <a:r>
              <a:rPr lang="vi-VN" dirty="0" smtClean="0">
                <a:solidFill>
                  <a:srgbClr val="3333FF"/>
                </a:solidFill>
              </a:rPr>
              <a:t>n</a:t>
            </a:r>
            <a:r>
              <a:rPr lang="en-US" dirty="0" smtClean="0">
                <a:solidFill>
                  <a:srgbClr val="3333FF"/>
                </a:solidFill>
              </a:rPr>
              <a:t> </a:t>
            </a:r>
            <a:r>
              <a:rPr lang="en-US" dirty="0" smtClean="0">
                <a:solidFill>
                  <a:srgbClr val="3333FF"/>
                </a:solidFill>
              </a:rPr>
              <a:t>= "</a:t>
            </a:r>
            <a:r>
              <a:rPr lang="vi-VN" dirty="0" smtClean="0"/>
              <a:t>);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scanf(</a:t>
            </a:r>
            <a:r>
              <a:rPr lang="en-US" dirty="0" smtClean="0">
                <a:solidFill>
                  <a:srgbClr val="3333FF"/>
                </a:solidFill>
              </a:rPr>
              <a:t>"%d"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&amp;</a:t>
            </a:r>
            <a:r>
              <a:rPr lang="vi-VN" dirty="0" smtClean="0"/>
              <a:t>n</a:t>
            </a:r>
            <a:r>
              <a:rPr lang="en-US" dirty="0" smtClean="0"/>
              <a:t>);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printf(</a:t>
            </a:r>
            <a:r>
              <a:rPr lang="en-US" dirty="0" smtClean="0">
                <a:solidFill>
                  <a:srgbClr val="3333FF"/>
                </a:solidFill>
              </a:rPr>
              <a:t>"Ban da nhap </a:t>
            </a:r>
            <a:r>
              <a:rPr lang="vi-VN" dirty="0" smtClean="0">
                <a:solidFill>
                  <a:srgbClr val="3333FF"/>
                </a:solidFill>
              </a:rPr>
              <a:t>n</a:t>
            </a:r>
            <a:r>
              <a:rPr lang="en-US" dirty="0" smtClean="0">
                <a:solidFill>
                  <a:srgbClr val="3333FF"/>
                </a:solidFill>
              </a:rPr>
              <a:t> </a:t>
            </a:r>
            <a:r>
              <a:rPr lang="en-US" dirty="0" smtClean="0">
                <a:solidFill>
                  <a:srgbClr val="3333FF"/>
                </a:solidFill>
              </a:rPr>
              <a:t>= %d\n"</a:t>
            </a:r>
            <a:r>
              <a:rPr lang="en-US" dirty="0" smtClean="0"/>
              <a:t>, </a:t>
            </a:r>
            <a:r>
              <a:rPr lang="vi-VN" dirty="0" smtClean="0"/>
              <a:t>n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vi-VN" b="1" dirty="0" smtClean="0">
                <a:solidFill>
                  <a:srgbClr val="0A01C3"/>
                </a:solidFill>
              </a:rPr>
              <a:t>	</a:t>
            </a:r>
            <a:r>
              <a:rPr lang="en-US" b="1" dirty="0" smtClean="0">
                <a:solidFill>
                  <a:srgbClr val="0A01C3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/>
              <a:t>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01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132726083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13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vi-VN" dirty="0" smtClean="0"/>
              <a:t>Trong bài trước, sửa "%d" trong scanf() thành "%x", chạy chương trình và nhận xét kết quả</a:t>
            </a:r>
          </a:p>
          <a:p>
            <a:r>
              <a:rPr lang="vi-VN" dirty="0" smtClean="0"/>
              <a:t>Trong bài trước, sửa "%d" trong printf() thành "%x", chạy chương trình và nhận xét kết quả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Nhập xuất với đặc tả khác 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758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Viết chương trình nhập hai số nguyên (hai lần sử dụng hàm scanf), rồi xuất ra màn hình kết quả các phép toán số học cơ bản giữa a và b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Sửa lại chương trình để chỉ sử dụng một lần hàm scanf.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Bài tập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740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vi-VN" sz="4000" b="1" dirty="0">
                <a:solidFill>
                  <a:srgbClr val="92D050"/>
                </a:solidFill>
              </a:rPr>
              <a:t>scanf("%d", &amp;x</a:t>
            </a:r>
            <a:r>
              <a:rPr lang="vi-VN" sz="4000" b="1" dirty="0" smtClean="0">
                <a:solidFill>
                  <a:srgbClr val="92D050"/>
                </a:solidFill>
              </a:rPr>
              <a:t>);</a:t>
            </a:r>
          </a:p>
          <a:p>
            <a:r>
              <a:rPr lang="vi-VN" dirty="0" smtClean="0"/>
              <a:t>Toán </a:t>
            </a:r>
            <a:r>
              <a:rPr lang="vi-VN" dirty="0"/>
              <a:t>tử </a:t>
            </a:r>
            <a:r>
              <a:rPr lang="vi-VN" dirty="0">
                <a:solidFill>
                  <a:srgbClr val="FF00FF"/>
                </a:solidFill>
              </a:rPr>
              <a:t>&amp;</a:t>
            </a:r>
            <a:r>
              <a:rPr lang="vi-VN" dirty="0"/>
              <a:t> là bắt buộc</a:t>
            </a:r>
          </a:p>
          <a:p>
            <a:r>
              <a:rPr lang="vi-VN" dirty="0"/>
              <a:t>Bỏ sót </a:t>
            </a:r>
            <a:r>
              <a:rPr lang="vi-VN" dirty="0" smtClean="0">
                <a:solidFill>
                  <a:srgbClr val="FF00FF"/>
                </a:solidFill>
              </a:rPr>
              <a:t>&amp;</a:t>
            </a:r>
            <a:r>
              <a:rPr lang="vi-VN" dirty="0" smtClean="0"/>
              <a:t> </a:t>
            </a:r>
            <a:r>
              <a:rPr lang="vi-VN" dirty="0"/>
              <a:t>là lỗi thường gặp</a:t>
            </a:r>
          </a:p>
          <a:p>
            <a:r>
              <a:rPr lang="vi-VN" dirty="0">
                <a:solidFill>
                  <a:srgbClr val="FF00FF"/>
                </a:solidFill>
              </a:rPr>
              <a:t>&amp;x</a:t>
            </a:r>
            <a:r>
              <a:rPr lang="vi-VN" dirty="0"/>
              <a:t> cho biết vị trí của </a:t>
            </a:r>
            <a:r>
              <a:rPr lang="vi-VN" dirty="0">
                <a:solidFill>
                  <a:srgbClr val="FF00FF"/>
                </a:solidFill>
              </a:rPr>
              <a:t>x</a:t>
            </a:r>
            <a:r>
              <a:rPr lang="vi-VN" dirty="0"/>
              <a:t> trong bộ </a:t>
            </a:r>
            <a:r>
              <a:rPr lang="vi-VN" dirty="0" smtClean="0"/>
              <a:t>nhớ</a:t>
            </a:r>
            <a:endParaRPr lang="en-US" dirty="0" smtClean="0"/>
          </a:p>
          <a:p>
            <a:r>
              <a:rPr lang="en-US" dirty="0" smtClean="0"/>
              <a:t>Định dạng dữ liệu rất quan trọng: "</a:t>
            </a:r>
            <a:r>
              <a:rPr lang="en-US" dirty="0" smtClean="0">
                <a:solidFill>
                  <a:srgbClr val="FF00FF"/>
                </a:solidFill>
              </a:rPr>
              <a:t>%d</a:t>
            </a:r>
            <a:r>
              <a:rPr lang="en-US" dirty="0" smtClean="0"/>
              <a:t>" </a:t>
            </a:r>
            <a:r>
              <a:rPr lang="en-US" b="1" dirty="0" smtClean="0">
                <a:solidFill>
                  <a:srgbClr val="FF0000"/>
                </a:solidFill>
              </a:rPr>
              <a:t>chỉ</a:t>
            </a:r>
            <a:r>
              <a:rPr lang="en-US" dirty="0" smtClean="0"/>
              <a:t> để nhập số nguyên </a:t>
            </a:r>
            <a:r>
              <a:rPr lang="en-US" b="1" dirty="0" smtClean="0">
                <a:solidFill>
                  <a:srgbClr val="FF0000"/>
                </a:solidFill>
              </a:rPr>
              <a:t>4 byte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A01C3"/>
                </a:solidFill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A01C3"/>
                </a:solidFill>
              </a:rPr>
              <a:t>long</a:t>
            </a:r>
            <a:r>
              <a:rPr lang="en-US" dirty="0" smtClean="0"/>
              <a:t>), không dùng để nhập kiểu nguyên khác (</a:t>
            </a:r>
            <a:r>
              <a:rPr lang="en-US" dirty="0" smtClean="0">
                <a:solidFill>
                  <a:srgbClr val="0A01C3"/>
                </a:solidFill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A01C3"/>
                </a:solidFill>
              </a:rPr>
              <a:t>short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A01C3"/>
                </a:solidFill>
              </a:rPr>
              <a:t>long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A01C3"/>
                </a:solidFill>
              </a:rPr>
              <a:t>long</a:t>
            </a:r>
            <a:r>
              <a:rPr lang="en-US" dirty="0" smtClean="0"/>
              <a:t>)</a:t>
            </a:r>
            <a:endParaRPr lang="vi-VN" dirty="0" smtClean="0"/>
          </a:p>
          <a:p>
            <a:endParaRPr lang="vi-VN" dirty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Lưu ý khi dùng h</a:t>
            </a:r>
            <a:r>
              <a:rPr lang="en-US" dirty="0" smtClean="0"/>
              <a:t>àm </a:t>
            </a:r>
            <a:r>
              <a:rPr lang="en-US" dirty="0"/>
              <a:t>scanf()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12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Lưu ý khi dùng h</a:t>
            </a:r>
            <a:r>
              <a:rPr lang="en-US" dirty="0"/>
              <a:t>àm scanf()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#include &lt;stdio.h&gt;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A01C3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/>
              <a:t>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vi-VN" dirty="0" smtClean="0"/>
          </a:p>
          <a:p>
            <a:r>
              <a:rPr lang="en-US" dirty="0" smtClean="0"/>
              <a:t>	</a:t>
            </a:r>
            <a:r>
              <a:rPr lang="vi-VN" b="1" dirty="0" smtClean="0">
                <a:solidFill>
                  <a:srgbClr val="0A01C3"/>
                </a:solidFill>
              </a:rPr>
              <a:t>char</a:t>
            </a:r>
            <a:r>
              <a:rPr lang="vi-VN" dirty="0" smtClean="0"/>
              <a:t> </a:t>
            </a:r>
            <a:r>
              <a:rPr lang="vi-VN" dirty="0"/>
              <a:t>ch1=11, ch2 = 22, ch3=33, ch4 =44;</a:t>
            </a:r>
          </a:p>
          <a:p>
            <a:r>
              <a:rPr lang="en-US" dirty="0" smtClean="0"/>
              <a:t>	</a:t>
            </a:r>
            <a:r>
              <a:rPr lang="vi-VN" dirty="0" smtClean="0"/>
              <a:t>printf("</a:t>
            </a:r>
            <a:r>
              <a:rPr lang="en-US" dirty="0" smtClean="0"/>
              <a:t>Nhap gia tri moi cho </a:t>
            </a:r>
            <a:r>
              <a:rPr lang="vi-VN" dirty="0" smtClean="0"/>
              <a:t>ch1</a:t>
            </a:r>
            <a:r>
              <a:rPr lang="en-US" dirty="0" smtClean="0"/>
              <a:t>: </a:t>
            </a:r>
            <a:r>
              <a:rPr lang="vi-VN" dirty="0" smtClean="0"/>
              <a:t> ");</a:t>
            </a:r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vi-VN" dirty="0" smtClean="0"/>
              <a:t>scanf</a:t>
            </a:r>
            <a:r>
              <a:rPr lang="vi-VN" dirty="0"/>
              <a:t>("%d", &amp;ch1);</a:t>
            </a:r>
          </a:p>
          <a:p>
            <a:r>
              <a:rPr lang="en-US" dirty="0" smtClean="0"/>
              <a:t>	</a:t>
            </a:r>
            <a:r>
              <a:rPr lang="vi-VN" dirty="0" smtClean="0"/>
              <a:t>printf</a:t>
            </a:r>
            <a:r>
              <a:rPr lang="vi-VN" dirty="0"/>
              <a:t>("ch1 = %d\n",ch1);</a:t>
            </a:r>
          </a:p>
          <a:p>
            <a:r>
              <a:rPr lang="en-US" dirty="0" smtClean="0"/>
              <a:t>	</a:t>
            </a:r>
            <a:r>
              <a:rPr lang="vi-VN" dirty="0" smtClean="0"/>
              <a:t>printf</a:t>
            </a:r>
            <a:r>
              <a:rPr lang="vi-VN" dirty="0"/>
              <a:t>("ch2 = %d\n", ch2);</a:t>
            </a:r>
          </a:p>
          <a:p>
            <a:r>
              <a:rPr lang="en-US" dirty="0" smtClean="0"/>
              <a:t>	</a:t>
            </a:r>
            <a:r>
              <a:rPr lang="vi-VN" dirty="0" smtClean="0"/>
              <a:t>printf</a:t>
            </a:r>
            <a:r>
              <a:rPr lang="vi-VN" dirty="0"/>
              <a:t>("ch3 = %d\n", ch3);</a:t>
            </a:r>
          </a:p>
          <a:p>
            <a:r>
              <a:rPr lang="en-US" dirty="0" smtClean="0"/>
              <a:t>	</a:t>
            </a:r>
            <a:r>
              <a:rPr lang="vi-VN" dirty="0" smtClean="0"/>
              <a:t>printf</a:t>
            </a:r>
            <a:r>
              <a:rPr lang="vi-VN" dirty="0"/>
              <a:t>("ch4 = %d\n", ch4);</a:t>
            </a:r>
          </a:p>
          <a:p>
            <a:r>
              <a:rPr lang="en-US" dirty="0" smtClean="0"/>
              <a:t>	</a:t>
            </a:r>
            <a:r>
              <a:rPr lang="vi-VN" b="1" dirty="0" smtClean="0">
                <a:solidFill>
                  <a:srgbClr val="0A01C3"/>
                </a:solidFill>
              </a:rPr>
              <a:t>return</a:t>
            </a:r>
            <a:r>
              <a:rPr lang="vi-VN" dirty="0" smtClean="0"/>
              <a:t> </a:t>
            </a:r>
            <a:r>
              <a:rPr lang="vi-VN" dirty="0"/>
              <a:t>0</a:t>
            </a:r>
            <a:r>
              <a:rPr lang="vi-VN" dirty="0" smtClean="0"/>
              <a:t>;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69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vi-VN" dirty="0" smtClean="0"/>
              <a:t>%d, %u: số 4 byte thập phân</a:t>
            </a:r>
          </a:p>
          <a:p>
            <a:r>
              <a:rPr lang="vi-VN" dirty="0" smtClean="0"/>
              <a:t>%x, %X: số 4 byte thập lục phân</a:t>
            </a:r>
          </a:p>
          <a:p>
            <a:r>
              <a:rPr lang="vi-VN" dirty="0" smtClean="0"/>
              <a:t>Tiền tố "ll" hoặc "I64": số 64 bít</a:t>
            </a:r>
          </a:p>
          <a:p>
            <a:r>
              <a:rPr lang="vi-VN" dirty="0" smtClean="0"/>
              <a:t>Tiền tố "h", "hh" lần lượt là số 2 byte, 1 byte (chỉ có với chuẩn C99)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Đặc tả cho scanf()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189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479878949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888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kiểu số thực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26</a:t>
            </a:fld>
            <a:endParaRPr lang="ru-RU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57200" y="838200"/>
          <a:ext cx="8229600" cy="3505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04805604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92073485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660574459"/>
                    </a:ext>
                  </a:extLst>
                </a:gridCol>
              </a:tblGrid>
              <a:tr h="116840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3200" dirty="0">
                          <a:effectLst/>
                        </a:rPr>
                        <a:t>Kiểu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3200" dirty="0">
                          <a:effectLst/>
                        </a:rPr>
                        <a:t>Kích thước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3200" dirty="0">
                          <a:effectLst/>
                        </a:rPr>
                        <a:t>Khoảng giá trị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5835260"/>
                  </a:ext>
                </a:extLst>
              </a:tr>
              <a:tr h="116840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200">
                          <a:effectLst/>
                        </a:rPr>
                        <a:t>float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200" dirty="0">
                          <a:effectLst/>
                        </a:rPr>
                        <a:t>4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200" dirty="0">
                          <a:effectLst/>
                        </a:rPr>
                        <a:t>3.4E ±38 (7 digits)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276354"/>
                  </a:ext>
                </a:extLst>
              </a:tr>
              <a:tr h="116840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200">
                          <a:effectLst/>
                        </a:rPr>
                        <a:t>double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200">
                          <a:effectLst/>
                        </a:rPr>
                        <a:t>8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200" dirty="0">
                          <a:effectLst/>
                        </a:rPr>
                        <a:t>1.7E ±308 (15 digits)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805162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7200" y="4572000"/>
            <a:ext cx="5487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 b="1" dirty="0" smtClean="0"/>
              <a:t>long double</a:t>
            </a:r>
            <a:r>
              <a:rPr lang="vi-VN" sz="3200" dirty="0" smtClean="0"/>
              <a:t>: không xác định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1" y="5257800"/>
            <a:ext cx="739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/>
              <a:t>f</a:t>
            </a:r>
            <a:r>
              <a:rPr lang="vi-VN" sz="3200" b="1" dirty="0" smtClean="0"/>
              <a:t>loat</a:t>
            </a:r>
            <a:r>
              <a:rPr lang="vi-VN" sz="3200" dirty="0" smtClean="0"/>
              <a:t> có độ chính xác kém hơn </a:t>
            </a:r>
            <a:r>
              <a:rPr lang="vi-VN" sz="3200" b="1" dirty="0" smtClean="0"/>
              <a:t>double</a:t>
            </a:r>
            <a:r>
              <a:rPr lang="vi-VN" sz="3200" dirty="0" smtClean="0"/>
              <a:t> nên sai số tính toán sẽ lớn hơn</a:t>
            </a:r>
            <a:endParaRPr lang="vi-VN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65740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Ví dụ: </a:t>
            </a:r>
            <a:r>
              <a:rPr lang="vi-VN" dirty="0" smtClean="0"/>
              <a:t>Tính điểm trung bình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27</a:t>
            </a:fld>
            <a:endParaRPr lang="ru-RU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#</a:t>
            </a:r>
            <a:r>
              <a:rPr lang="en-US" dirty="0">
                <a:solidFill>
                  <a:srgbClr val="00B050"/>
                </a:solidFill>
              </a:rPr>
              <a:t>include &lt;stdio.h&gt;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A01C3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/>
              <a:t>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b="1" dirty="0" smtClean="0">
                <a:solidFill>
                  <a:srgbClr val="0A01C3"/>
                </a:solidFill>
              </a:rPr>
              <a:t>double</a:t>
            </a:r>
            <a:r>
              <a:rPr lang="vi-VN" dirty="0" smtClean="0"/>
              <a:t> diem_toan, diem_ly, diem_hoa;</a:t>
            </a:r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b="1" dirty="0" smtClean="0">
                <a:solidFill>
                  <a:srgbClr val="0A01C3"/>
                </a:solidFill>
              </a:rPr>
              <a:t>double</a:t>
            </a:r>
            <a:r>
              <a:rPr lang="vi-VN" dirty="0" smtClean="0"/>
              <a:t> diem_tong;</a:t>
            </a:r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printf(</a:t>
            </a:r>
            <a:r>
              <a:rPr lang="vi-VN" dirty="0" smtClean="0">
                <a:solidFill>
                  <a:srgbClr val="0000FF"/>
                </a:solidFill>
              </a:rPr>
              <a:t>"Nhap vao lan luot diem toan, ly</a:t>
            </a:r>
            <a:r>
              <a:rPr lang="en-US" dirty="0" smtClean="0">
                <a:solidFill>
                  <a:srgbClr val="0000FF"/>
                </a:solidFill>
              </a:rPr>
              <a:t>,</a:t>
            </a:r>
            <a:r>
              <a:rPr lang="vi-VN" dirty="0" smtClean="0">
                <a:solidFill>
                  <a:srgbClr val="0000FF"/>
                </a:solidFill>
              </a:rPr>
              <a:t> </a:t>
            </a:r>
            <a:r>
              <a:rPr lang="vi-VN" dirty="0" smtClean="0">
                <a:solidFill>
                  <a:srgbClr val="0000FF"/>
                </a:solidFill>
              </a:rPr>
              <a:t>hoa: "</a:t>
            </a:r>
            <a:r>
              <a:rPr lang="vi-VN" dirty="0" smtClean="0"/>
              <a:t>);</a:t>
            </a:r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scanf(</a:t>
            </a:r>
            <a:r>
              <a:rPr lang="vi-VN" dirty="0" smtClean="0">
                <a:solidFill>
                  <a:srgbClr val="0000FF"/>
                </a:solidFill>
              </a:rPr>
              <a:t>"%lf %lf %lf"</a:t>
            </a:r>
            <a:r>
              <a:rPr lang="vi-VN" dirty="0" smtClean="0"/>
              <a:t>, &amp;diem_toan, &amp;diem_ly, &amp;diem_hoa);</a:t>
            </a:r>
          </a:p>
          <a:p>
            <a:r>
              <a:rPr lang="vi-VN" dirty="0"/>
              <a:t>	</a:t>
            </a:r>
            <a:r>
              <a:rPr lang="vi-VN" dirty="0" smtClean="0"/>
              <a:t>diem_tong = </a:t>
            </a:r>
            <a:r>
              <a:rPr lang="vi-VN" dirty="0"/>
              <a:t>diem_toan + diem_ly + diem_hoa</a:t>
            </a:r>
            <a:r>
              <a:rPr lang="vi-VN" dirty="0" smtClean="0"/>
              <a:t>;</a:t>
            </a:r>
          </a:p>
          <a:p>
            <a:r>
              <a:rPr lang="vi-VN" dirty="0"/>
              <a:t>	</a:t>
            </a:r>
            <a:r>
              <a:rPr lang="vi-VN" dirty="0" smtClean="0"/>
              <a:t>printf(</a:t>
            </a:r>
            <a:r>
              <a:rPr lang="vi-VN" dirty="0" smtClean="0">
                <a:solidFill>
                  <a:srgbClr val="0000FF"/>
                </a:solidFill>
              </a:rPr>
              <a:t>"Tong diem = %lf\n"</a:t>
            </a:r>
            <a:r>
              <a:rPr lang="vi-VN" dirty="0" smtClean="0"/>
              <a:t>, diem_tong);</a:t>
            </a:r>
          </a:p>
          <a:p>
            <a:r>
              <a:rPr lang="vi-VN" dirty="0" smtClean="0"/>
              <a:t>	printf(</a:t>
            </a:r>
            <a:r>
              <a:rPr lang="vi-VN" dirty="0" smtClean="0">
                <a:solidFill>
                  <a:srgbClr val="0000FF"/>
                </a:solidFill>
              </a:rPr>
              <a:t>"Diem trung binh = %lf\n"</a:t>
            </a:r>
            <a:r>
              <a:rPr lang="vi-VN" dirty="0" smtClean="0"/>
              <a:t>, diem_tong/3);</a:t>
            </a:r>
            <a:endParaRPr lang="en-US" dirty="0"/>
          </a:p>
          <a:p>
            <a:pPr marL="0" indent="0">
              <a:buNone/>
            </a:pPr>
            <a:r>
              <a:rPr lang="vi-VN" b="1" dirty="0" smtClean="0">
                <a:solidFill>
                  <a:srgbClr val="0A01C3"/>
                </a:solidFill>
              </a:rPr>
              <a:t>	</a:t>
            </a:r>
            <a:r>
              <a:rPr lang="en-US" b="1" dirty="0" smtClean="0">
                <a:solidFill>
                  <a:srgbClr val="0A01C3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/>
              <a:t>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85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800" dirty="0" smtClean="0">
                <a:latin typeface="+mj-lt"/>
              </a:rPr>
              <a:t>%</a:t>
            </a:r>
            <a:r>
              <a:rPr lang="vi-VN" sz="4800" dirty="0" smtClean="0">
                <a:latin typeface="+mj-lt"/>
              </a:rPr>
              <a:t>[</a:t>
            </a:r>
            <a:r>
              <a:rPr lang="vi-VN" sz="4800" dirty="0" smtClean="0">
                <a:sym typeface="Symbol" panose="05050102010706020507" pitchFamily="18" charset="2"/>
              </a:rPr>
              <a:t>-</a:t>
            </a:r>
            <a:r>
              <a:rPr lang="vi-VN" sz="4800" dirty="0" smtClean="0">
                <a:latin typeface="+mj-lt"/>
              </a:rPr>
              <a:t>+</a:t>
            </a:r>
            <a:r>
              <a:rPr lang="vi-VN" sz="4800" dirty="0" smtClean="0">
                <a:latin typeface="+mj-lt"/>
              </a:rPr>
              <a:t>0m.n][l]f</a:t>
            </a:r>
            <a:endParaRPr lang="vi-VN" sz="48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vi-VN" b="1" dirty="0" smtClean="0"/>
              <a:t>f</a:t>
            </a:r>
            <a:r>
              <a:rPr lang="vi-VN" dirty="0" smtClean="0"/>
              <a:t>: floatting point (bắt buộc)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b="1" dirty="0" smtClean="0"/>
              <a:t>l</a:t>
            </a:r>
            <a:r>
              <a:rPr lang="vi-VN" dirty="0" smtClean="0"/>
              <a:t>: long </a:t>
            </a:r>
            <a:r>
              <a:rPr lang="vi-VN" dirty="0" smtClean="0">
                <a:sym typeface="Wingdings" panose="05000000000000000000" pitchFamily="2" charset="2"/>
              </a:rPr>
              <a:t> double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b="1" dirty="0" smtClean="0">
                <a:sym typeface="Wingdings" panose="05000000000000000000" pitchFamily="2" charset="2"/>
              </a:rPr>
              <a:t>n</a:t>
            </a:r>
            <a:r>
              <a:rPr lang="vi-VN" dirty="0" smtClean="0">
                <a:sym typeface="Wingdings" panose="05000000000000000000" pitchFamily="2" charset="2"/>
              </a:rPr>
              <a:t>: số chữ sau dấu phẩy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b="1" dirty="0" smtClean="0">
                <a:sym typeface="Wingdings" panose="05000000000000000000" pitchFamily="2" charset="2"/>
              </a:rPr>
              <a:t>m</a:t>
            </a:r>
            <a:r>
              <a:rPr lang="vi-VN" dirty="0" smtClean="0">
                <a:sym typeface="Wingdings" panose="05000000000000000000" pitchFamily="2" charset="2"/>
              </a:rPr>
              <a:t>: tổng số vị trí, gồm dấu chấm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b="1" dirty="0" smtClean="0">
                <a:sym typeface="Wingdings" panose="05000000000000000000" pitchFamily="2" charset="2"/>
              </a:rPr>
              <a:t>0</a:t>
            </a:r>
            <a:r>
              <a:rPr lang="vi-VN" dirty="0" smtClean="0">
                <a:sym typeface="Wingdings" panose="05000000000000000000" pitchFamily="2" charset="2"/>
              </a:rPr>
              <a:t>: lấp các vị trí trống bằng số 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b="1" dirty="0" smtClean="0"/>
              <a:t>+</a:t>
            </a:r>
            <a:r>
              <a:rPr lang="vi-VN" dirty="0" smtClean="0"/>
              <a:t>: luôn hiện dấu dù âm hay dương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b="1" dirty="0" smtClean="0">
                <a:sym typeface="Symbol" panose="05050102010706020507" pitchFamily="18" charset="2"/>
              </a:rPr>
              <a:t>-</a:t>
            </a:r>
            <a:r>
              <a:rPr lang="vi-VN" dirty="0" smtClean="0">
                <a:sym typeface="Symbol" panose="05050102010706020507" pitchFamily="18" charset="2"/>
              </a:rPr>
              <a:t>: căn lề bên trái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Đặc tả định dạng cho số thực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062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Đặc tả định dạng cho số thực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29</a:t>
            </a:fld>
            <a:endParaRPr lang="ru-RU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#</a:t>
            </a:r>
            <a:r>
              <a:rPr lang="en-US" dirty="0">
                <a:solidFill>
                  <a:srgbClr val="00B050"/>
                </a:solidFill>
              </a:rPr>
              <a:t>include &lt;stdio.h&gt;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A01C3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/>
              <a:t>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vi-VN" dirty="0" smtClean="0"/>
          </a:p>
          <a:p>
            <a:r>
              <a:rPr lang="vi-VN" dirty="0" smtClean="0"/>
              <a:t>	</a:t>
            </a:r>
            <a:r>
              <a:rPr lang="vi-VN" b="1" dirty="0" smtClean="0">
                <a:solidFill>
                  <a:srgbClr val="0A01C3"/>
                </a:solidFill>
              </a:rPr>
              <a:t>float</a:t>
            </a:r>
            <a:r>
              <a:rPr lang="vi-VN" dirty="0" smtClean="0"/>
              <a:t> </a:t>
            </a:r>
            <a:r>
              <a:rPr lang="vi-VN" dirty="0"/>
              <a:t>x = </a:t>
            </a:r>
            <a:r>
              <a:rPr lang="vi-VN" dirty="0" smtClean="0"/>
              <a:t>-</a:t>
            </a:r>
            <a:r>
              <a:rPr lang="vi-VN" dirty="0" smtClean="0">
                <a:solidFill>
                  <a:srgbClr val="FF00FF"/>
                </a:solidFill>
              </a:rPr>
              <a:t>100</a:t>
            </a:r>
            <a:r>
              <a:rPr lang="en-US" dirty="0" smtClean="0">
                <a:solidFill>
                  <a:srgbClr val="FF00FF"/>
                </a:solidFill>
              </a:rPr>
              <a:t>.0</a:t>
            </a:r>
            <a:r>
              <a:rPr lang="vi-VN" dirty="0" smtClean="0"/>
              <a:t>/</a:t>
            </a:r>
            <a:r>
              <a:rPr lang="vi-VN" dirty="0" smtClean="0">
                <a:solidFill>
                  <a:srgbClr val="FF00FF"/>
                </a:solidFill>
              </a:rPr>
              <a:t>13</a:t>
            </a:r>
            <a:r>
              <a:rPr lang="vi-VN" dirty="0" smtClean="0"/>
              <a:t>, y = </a:t>
            </a:r>
            <a:r>
              <a:rPr lang="vi-VN" dirty="0" smtClean="0">
                <a:solidFill>
                  <a:srgbClr val="FF00FF"/>
                </a:solidFill>
              </a:rPr>
              <a:t>200</a:t>
            </a:r>
            <a:r>
              <a:rPr lang="en-US" dirty="0" smtClean="0">
                <a:solidFill>
                  <a:srgbClr val="FF00FF"/>
                </a:solidFill>
              </a:rPr>
              <a:t>.0</a:t>
            </a:r>
            <a:r>
              <a:rPr lang="vi-VN" dirty="0" smtClean="0"/>
              <a:t>/</a:t>
            </a:r>
            <a:r>
              <a:rPr lang="vi-VN" dirty="0" smtClean="0">
                <a:solidFill>
                  <a:srgbClr val="FF00FF"/>
                </a:solidFill>
              </a:rPr>
              <a:t>17</a:t>
            </a:r>
            <a:r>
              <a:rPr lang="vi-VN" dirty="0" smtClean="0"/>
              <a:t>;</a:t>
            </a:r>
            <a:endParaRPr lang="vi-VN" dirty="0"/>
          </a:p>
          <a:p>
            <a:r>
              <a:rPr lang="vi-VN" dirty="0"/>
              <a:t>	printf(</a:t>
            </a:r>
            <a:r>
              <a:rPr lang="vi-VN" dirty="0">
                <a:solidFill>
                  <a:srgbClr val="0000FF"/>
                </a:solidFill>
              </a:rPr>
              <a:t>"x = %f y = %f\n"</a:t>
            </a:r>
            <a:r>
              <a:rPr lang="vi-VN" dirty="0"/>
              <a:t>, x, y);</a:t>
            </a:r>
          </a:p>
          <a:p>
            <a:r>
              <a:rPr lang="vi-VN" dirty="0"/>
              <a:t>	printf(</a:t>
            </a:r>
            <a:r>
              <a:rPr lang="vi-VN" dirty="0">
                <a:solidFill>
                  <a:srgbClr val="0000FF"/>
                </a:solidFill>
              </a:rPr>
              <a:t>"x = %.3f y = %.3f\n"</a:t>
            </a:r>
            <a:r>
              <a:rPr lang="vi-VN" dirty="0"/>
              <a:t>, x,y);</a:t>
            </a:r>
          </a:p>
          <a:p>
            <a:r>
              <a:rPr lang="vi-VN" dirty="0"/>
              <a:t>	printf(</a:t>
            </a:r>
            <a:r>
              <a:rPr lang="vi-VN" dirty="0">
                <a:solidFill>
                  <a:srgbClr val="0000FF"/>
                </a:solidFill>
              </a:rPr>
              <a:t>"x = %20.3f y = %20.3f\n"</a:t>
            </a:r>
            <a:r>
              <a:rPr lang="vi-VN" dirty="0"/>
              <a:t>, x, y);</a:t>
            </a:r>
          </a:p>
          <a:p>
            <a:r>
              <a:rPr lang="vi-VN" dirty="0"/>
              <a:t>	printf(</a:t>
            </a:r>
            <a:r>
              <a:rPr lang="vi-VN" dirty="0">
                <a:solidFill>
                  <a:srgbClr val="3333FF"/>
                </a:solidFill>
              </a:rPr>
              <a:t>"x = %+20.3f y = %+20.3f\n"</a:t>
            </a:r>
            <a:r>
              <a:rPr lang="vi-VN" dirty="0"/>
              <a:t>, x, y);</a:t>
            </a:r>
          </a:p>
          <a:p>
            <a:r>
              <a:rPr lang="vi-VN" dirty="0"/>
              <a:t>	printf(</a:t>
            </a:r>
            <a:r>
              <a:rPr lang="vi-VN" dirty="0">
                <a:solidFill>
                  <a:srgbClr val="3333FF"/>
                </a:solidFill>
              </a:rPr>
              <a:t>"x = %+020.3f y = %+020.3f\n"</a:t>
            </a:r>
            <a:r>
              <a:rPr lang="vi-VN" dirty="0"/>
              <a:t>, x, y);</a:t>
            </a:r>
          </a:p>
          <a:p>
            <a:r>
              <a:rPr lang="vi-VN" dirty="0"/>
              <a:t>	printf(</a:t>
            </a:r>
            <a:r>
              <a:rPr lang="vi-VN" dirty="0">
                <a:solidFill>
                  <a:srgbClr val="3333FF"/>
                </a:solidFill>
              </a:rPr>
              <a:t>"x = %-20.3f y = %-20.3f\n"</a:t>
            </a:r>
            <a:r>
              <a:rPr lang="vi-VN" dirty="0"/>
              <a:t>, x, y);</a:t>
            </a:r>
          </a:p>
          <a:p>
            <a:r>
              <a:rPr lang="vi-VN" b="1" dirty="0">
                <a:solidFill>
                  <a:srgbClr val="0A01C3"/>
                </a:solidFill>
              </a:rPr>
              <a:t>	</a:t>
            </a:r>
            <a:r>
              <a:rPr lang="en-US" b="1" dirty="0" smtClean="0">
                <a:solidFill>
                  <a:srgbClr val="0A01C3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/>
              <a:t>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9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361761464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0548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Nhận xét kết quả thực thi chương trình!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30</a:t>
            </a:fld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#</a:t>
            </a:r>
            <a:r>
              <a:rPr lang="en-US" dirty="0">
                <a:solidFill>
                  <a:srgbClr val="00B050"/>
                </a:solidFill>
              </a:rPr>
              <a:t>include &lt;stdio.h&gt;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A01C3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/>
              <a:t>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vi-VN" dirty="0" smtClean="0"/>
          </a:p>
          <a:p>
            <a:r>
              <a:rPr lang="vi-VN" dirty="0" smtClean="0"/>
              <a:t>	</a:t>
            </a:r>
            <a:r>
              <a:rPr lang="vi-VN" b="1" dirty="0" smtClean="0">
                <a:solidFill>
                  <a:srgbClr val="0A01C3"/>
                </a:solidFill>
              </a:rPr>
              <a:t>float</a:t>
            </a:r>
            <a:r>
              <a:rPr lang="vi-VN" dirty="0" smtClean="0"/>
              <a:t> </a:t>
            </a:r>
            <a:r>
              <a:rPr lang="en-US" dirty="0" smtClean="0"/>
              <a:t>    </a:t>
            </a:r>
            <a:r>
              <a:rPr lang="vi-VN" dirty="0" smtClean="0"/>
              <a:t>x </a:t>
            </a:r>
            <a:r>
              <a:rPr lang="vi-VN" dirty="0"/>
              <a:t>= 3.141592653589793238;</a:t>
            </a:r>
          </a:p>
          <a:p>
            <a:r>
              <a:rPr lang="vi-VN" dirty="0" smtClean="0"/>
              <a:t>	</a:t>
            </a:r>
            <a:r>
              <a:rPr lang="vi-VN" b="1" dirty="0" smtClean="0">
                <a:solidFill>
                  <a:srgbClr val="0A01C3"/>
                </a:solidFill>
              </a:rPr>
              <a:t>double</a:t>
            </a:r>
            <a:r>
              <a:rPr lang="vi-VN" dirty="0" smtClean="0"/>
              <a:t> </a:t>
            </a:r>
            <a:r>
              <a:rPr lang="vi-VN" dirty="0"/>
              <a:t>z = 3.141592653589793238;</a:t>
            </a:r>
          </a:p>
          <a:p>
            <a:r>
              <a:rPr lang="vi-VN" dirty="0" smtClean="0"/>
              <a:t>	printf</a:t>
            </a:r>
            <a:r>
              <a:rPr lang="vi-VN" dirty="0"/>
              <a:t>("x=%f\n", x);</a:t>
            </a:r>
          </a:p>
          <a:p>
            <a:r>
              <a:rPr lang="vi-VN" dirty="0" smtClean="0"/>
              <a:t>	printf</a:t>
            </a:r>
            <a:r>
              <a:rPr lang="vi-VN" dirty="0"/>
              <a:t>("z=%f\n", z);</a:t>
            </a:r>
          </a:p>
          <a:p>
            <a:r>
              <a:rPr lang="vi-VN" dirty="0" smtClean="0"/>
              <a:t>	printf</a:t>
            </a:r>
            <a:r>
              <a:rPr lang="vi-VN" dirty="0"/>
              <a:t>("x=%20.18f\n", x);</a:t>
            </a:r>
          </a:p>
          <a:p>
            <a:r>
              <a:rPr lang="vi-VN" dirty="0" smtClean="0"/>
              <a:t>	printf</a:t>
            </a:r>
            <a:r>
              <a:rPr lang="vi-VN" dirty="0"/>
              <a:t>("z=%20.18f\n", z</a:t>
            </a:r>
            <a:r>
              <a:rPr lang="vi-VN" dirty="0" smtClean="0"/>
              <a:t>);</a:t>
            </a:r>
            <a:endParaRPr lang="vi-VN" b="1" dirty="0" smtClean="0">
              <a:solidFill>
                <a:srgbClr val="0A01C3"/>
              </a:solidFill>
            </a:endParaRPr>
          </a:p>
          <a:p>
            <a:r>
              <a:rPr lang="vi-VN" b="1" dirty="0">
                <a:solidFill>
                  <a:srgbClr val="0A01C3"/>
                </a:solidFill>
              </a:rPr>
              <a:t>	</a:t>
            </a:r>
            <a:r>
              <a:rPr lang="en-US" b="1" dirty="0" smtClean="0">
                <a:solidFill>
                  <a:srgbClr val="0A01C3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/>
              <a:t>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8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625236426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42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Kiểu ký tự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32</a:t>
            </a:fld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#</a:t>
            </a:r>
            <a:r>
              <a:rPr lang="en-US" dirty="0">
                <a:solidFill>
                  <a:srgbClr val="00B050"/>
                </a:solidFill>
              </a:rPr>
              <a:t>include &lt;stdio.h&gt;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A01C3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/>
              <a:t>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vi-VN" dirty="0" smtClean="0"/>
          </a:p>
          <a:p>
            <a:r>
              <a:rPr lang="vi-VN" dirty="0" smtClean="0"/>
              <a:t>	</a:t>
            </a:r>
            <a:r>
              <a:rPr lang="vi-VN" b="1" dirty="0" smtClean="0">
                <a:solidFill>
                  <a:srgbClr val="0A01C3"/>
                </a:solidFill>
              </a:rPr>
              <a:t>char</a:t>
            </a:r>
            <a:r>
              <a:rPr lang="vi-VN" dirty="0" smtClean="0"/>
              <a:t> </a:t>
            </a:r>
            <a:r>
              <a:rPr lang="en-US" dirty="0" smtClean="0"/>
              <a:t> </a:t>
            </a:r>
            <a:r>
              <a:rPr lang="vi-VN" dirty="0" smtClean="0"/>
              <a:t>ch;</a:t>
            </a:r>
            <a:endParaRPr lang="vi-VN" dirty="0"/>
          </a:p>
          <a:p>
            <a:r>
              <a:rPr lang="vi-VN" dirty="0" smtClean="0"/>
              <a:t>	</a:t>
            </a:r>
            <a:r>
              <a:rPr lang="vi-VN" dirty="0" smtClean="0"/>
              <a:t>ch = </a:t>
            </a:r>
            <a:r>
              <a:rPr lang="vi-VN" dirty="0" smtClean="0">
                <a:solidFill>
                  <a:srgbClr val="FF00FF"/>
                </a:solidFill>
              </a:rPr>
              <a:t>'A'</a:t>
            </a:r>
            <a:r>
              <a:rPr lang="vi-VN" dirty="0" smtClean="0"/>
              <a:t>;</a:t>
            </a:r>
            <a:endParaRPr lang="vi-VN" dirty="0"/>
          </a:p>
          <a:p>
            <a:r>
              <a:rPr lang="vi-VN" dirty="0" smtClean="0"/>
              <a:t>	printf</a:t>
            </a:r>
            <a:r>
              <a:rPr lang="vi-VN" dirty="0" smtClean="0"/>
              <a:t>(</a:t>
            </a:r>
            <a:r>
              <a:rPr lang="vi-VN" dirty="0" smtClean="0">
                <a:solidFill>
                  <a:srgbClr val="0000FF"/>
                </a:solidFill>
              </a:rPr>
              <a:t>"ch = %c\n</a:t>
            </a:r>
            <a:r>
              <a:rPr lang="vi-VN" dirty="0">
                <a:solidFill>
                  <a:srgbClr val="0000FF"/>
                </a:solidFill>
              </a:rPr>
              <a:t>"</a:t>
            </a:r>
            <a:r>
              <a:rPr lang="vi-VN" dirty="0"/>
              <a:t>, </a:t>
            </a:r>
            <a:r>
              <a:rPr lang="vi-VN" dirty="0" smtClean="0"/>
              <a:t>ch);		//ch = A</a:t>
            </a:r>
          </a:p>
          <a:p>
            <a:r>
              <a:rPr lang="vi-VN" dirty="0"/>
              <a:t>	</a:t>
            </a:r>
            <a:r>
              <a:rPr lang="vi-VN" dirty="0" smtClean="0"/>
              <a:t>ch++;</a:t>
            </a:r>
            <a:endParaRPr lang="vi-VN" dirty="0"/>
          </a:p>
          <a:p>
            <a:r>
              <a:rPr lang="vi-VN" dirty="0"/>
              <a:t>	printf(</a:t>
            </a:r>
            <a:r>
              <a:rPr lang="vi-VN" dirty="0">
                <a:solidFill>
                  <a:srgbClr val="0000FF"/>
                </a:solidFill>
              </a:rPr>
              <a:t>"ch = %c\n"</a:t>
            </a:r>
            <a:r>
              <a:rPr lang="vi-VN" dirty="0"/>
              <a:t>, ch</a:t>
            </a:r>
            <a:r>
              <a:rPr lang="vi-VN" dirty="0" smtClean="0"/>
              <a:t>);		//ch = B</a:t>
            </a:r>
            <a:endParaRPr lang="vi-VN" dirty="0"/>
          </a:p>
          <a:p>
            <a:r>
              <a:rPr lang="vi-VN" b="1" dirty="0">
                <a:solidFill>
                  <a:srgbClr val="0A01C3"/>
                </a:solidFill>
              </a:rPr>
              <a:t>	</a:t>
            </a:r>
            <a:r>
              <a:rPr lang="en-US" b="1" dirty="0" smtClean="0">
                <a:solidFill>
                  <a:srgbClr val="0A01C3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/>
              <a:t>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184180" y="990600"/>
            <a:ext cx="5638800" cy="1676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 smtClean="0"/>
              <a:t>"%c" để nhập, xuất ký tự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9579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Bảng mã ASCII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33</a:t>
            </a:fld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14400"/>
            <a:ext cx="9015389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4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#include &lt;stdio.h&gt;</a:t>
            </a:r>
          </a:p>
          <a:p>
            <a:r>
              <a:rPr lang="en-US" b="1" dirty="0">
                <a:solidFill>
                  <a:srgbClr val="0A01C3"/>
                </a:solidFill>
              </a:rPr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  <a:endParaRPr lang="vi-VN" dirty="0"/>
          </a:p>
          <a:p>
            <a:r>
              <a:rPr lang="vi-VN" dirty="0"/>
              <a:t>	</a:t>
            </a:r>
            <a:r>
              <a:rPr lang="vi-VN" b="1" dirty="0">
                <a:solidFill>
                  <a:srgbClr val="0A01C3"/>
                </a:solidFill>
              </a:rPr>
              <a:t>char</a:t>
            </a:r>
            <a:r>
              <a:rPr lang="vi-VN" dirty="0"/>
              <a:t> </a:t>
            </a:r>
            <a:r>
              <a:rPr lang="en-US" dirty="0"/>
              <a:t> </a:t>
            </a:r>
            <a:r>
              <a:rPr lang="vi-VN" dirty="0"/>
              <a:t>ch</a:t>
            </a:r>
            <a:r>
              <a:rPr lang="vi-VN" dirty="0" smtClean="0"/>
              <a:t>;</a:t>
            </a:r>
          </a:p>
          <a:p>
            <a:r>
              <a:rPr lang="vi-VN" dirty="0"/>
              <a:t>	</a:t>
            </a:r>
            <a:r>
              <a:rPr lang="vi-VN" dirty="0" smtClean="0"/>
              <a:t>printf(</a:t>
            </a:r>
            <a:r>
              <a:rPr lang="vi-VN" dirty="0" smtClean="0">
                <a:solidFill>
                  <a:srgbClr val="0000FF"/>
                </a:solidFill>
              </a:rPr>
              <a:t>"Nhap vao mot ky tu: ch = "</a:t>
            </a:r>
            <a:r>
              <a:rPr lang="vi-VN" dirty="0" smtClean="0"/>
              <a:t>);</a:t>
            </a:r>
          </a:p>
          <a:p>
            <a:r>
              <a:rPr lang="vi-VN" dirty="0"/>
              <a:t>	</a:t>
            </a:r>
            <a:r>
              <a:rPr lang="vi-VN" dirty="0" smtClean="0"/>
              <a:t>scanf(</a:t>
            </a:r>
            <a:r>
              <a:rPr lang="vi-VN" dirty="0" smtClean="0">
                <a:solidFill>
                  <a:srgbClr val="0000FF"/>
                </a:solidFill>
              </a:rPr>
              <a:t>"%c"</a:t>
            </a:r>
            <a:r>
              <a:rPr lang="vi-VN" dirty="0" smtClean="0"/>
              <a:t>, </a:t>
            </a:r>
            <a:r>
              <a:rPr lang="vi-VN" dirty="0" smtClean="0">
                <a:solidFill>
                  <a:srgbClr val="FF0000"/>
                </a:solidFill>
              </a:rPr>
              <a:t>&amp;</a:t>
            </a:r>
            <a:r>
              <a:rPr lang="vi-VN" dirty="0" smtClean="0"/>
              <a:t>ch);</a:t>
            </a:r>
            <a:endParaRPr lang="vi-VN" dirty="0"/>
          </a:p>
          <a:p>
            <a:r>
              <a:rPr lang="vi-VN" dirty="0"/>
              <a:t>	printf</a:t>
            </a:r>
            <a:r>
              <a:rPr lang="vi-VN" dirty="0" smtClean="0"/>
              <a:t>(</a:t>
            </a:r>
            <a:r>
              <a:rPr lang="vi-VN" dirty="0" smtClean="0">
                <a:solidFill>
                  <a:srgbClr val="0000FF"/>
                </a:solidFill>
              </a:rPr>
              <a:t>"Ma ASCII cua %c la %d\n"</a:t>
            </a:r>
            <a:r>
              <a:rPr lang="vi-VN" dirty="0" smtClean="0"/>
              <a:t>, ch, ch);</a:t>
            </a:r>
            <a:endParaRPr lang="vi-VN" dirty="0"/>
          </a:p>
          <a:p>
            <a:r>
              <a:rPr lang="vi-VN" b="1" dirty="0">
                <a:solidFill>
                  <a:srgbClr val="0A01C3"/>
                </a:solidFill>
              </a:rPr>
              <a:t>	</a:t>
            </a:r>
            <a:r>
              <a:rPr lang="en-US" b="1" dirty="0">
                <a:solidFill>
                  <a:srgbClr val="0A01C3"/>
                </a:solidFill>
              </a:rPr>
              <a:t>return</a:t>
            </a:r>
            <a:r>
              <a:rPr lang="en-US" dirty="0"/>
              <a:t>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Bài tập: thực hiện chương trình sau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604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99005997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489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Các hàm toán học được cung cấp trong thư viện math.h</a:t>
            </a:r>
            <a:br>
              <a:rPr lang="vi-VN" dirty="0" smtClean="0"/>
            </a:br>
            <a:r>
              <a:rPr lang="vi-VN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&lt;math.h&gt;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Một số hàm thông dụng</a:t>
            </a:r>
            <a:endParaRPr lang="vi-VN" dirty="0" smtClean="0"/>
          </a:p>
          <a:p>
            <a:r>
              <a:rPr lang="vi-VN" dirty="0" smtClean="0"/>
              <a:t>sqrt</a:t>
            </a:r>
            <a:r>
              <a:rPr lang="vi-VN" dirty="0" smtClean="0"/>
              <a:t>(), pow</a:t>
            </a:r>
            <a:r>
              <a:rPr lang="vi-VN" dirty="0" smtClean="0"/>
              <a:t>(), exp(), log(), log10()</a:t>
            </a:r>
            <a:endParaRPr lang="vi-VN" dirty="0" smtClean="0"/>
          </a:p>
          <a:p>
            <a:r>
              <a:rPr lang="vi-VN" dirty="0" smtClean="0"/>
              <a:t>sin(), cos(), tan(), ctan()</a:t>
            </a:r>
          </a:p>
          <a:p>
            <a:r>
              <a:rPr lang="vi-VN" dirty="0" smtClean="0"/>
              <a:t>abs(), round</a:t>
            </a:r>
            <a:r>
              <a:rPr lang="vi-VN" dirty="0" smtClean="0"/>
              <a:t>(), ceil(), floor()</a:t>
            </a:r>
          </a:p>
          <a:p>
            <a:pPr marL="0" indent="0">
              <a:buNone/>
            </a:pPr>
            <a:endParaRPr lang="vi-VN" sz="2000" dirty="0" smtClean="0"/>
          </a:p>
          <a:p>
            <a:pPr marL="0" indent="0">
              <a:buNone/>
            </a:pPr>
            <a:r>
              <a:rPr lang="vi-VN" sz="2000" dirty="0" smtClean="0"/>
              <a:t>https</a:t>
            </a:r>
            <a:r>
              <a:rPr lang="vi-VN" sz="2000" dirty="0"/>
              <a:t>://www.tutorialspoint.com/c_standard_library/math_h.htm</a:t>
            </a:r>
            <a:endParaRPr lang="vi-VN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Một số hàm toán 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64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Cú pháp</a:t>
            </a:r>
            <a:r>
              <a:rPr lang="vi-VN" dirty="0" smtClean="0"/>
              <a:t>:</a:t>
            </a:r>
            <a:br>
              <a:rPr lang="vi-VN" dirty="0" smtClean="0"/>
            </a:br>
            <a:r>
              <a:rPr lang="en-US" dirty="0" smtClean="0">
                <a:solidFill>
                  <a:srgbClr val="0A01C3"/>
                </a:solidFill>
              </a:rPr>
              <a:t>double</a:t>
            </a:r>
            <a:r>
              <a:rPr lang="en-US" dirty="0" smtClean="0"/>
              <a:t> </a:t>
            </a:r>
            <a:r>
              <a:rPr lang="en-US" dirty="0"/>
              <a:t>sqrt(</a:t>
            </a:r>
            <a:r>
              <a:rPr lang="en-US" dirty="0">
                <a:solidFill>
                  <a:srgbClr val="0A01C3"/>
                </a:solidFill>
              </a:rPr>
              <a:t>double</a:t>
            </a:r>
            <a:r>
              <a:rPr lang="en-US" dirty="0"/>
              <a:t> x</a:t>
            </a:r>
            <a:r>
              <a:rPr lang="en-US" dirty="0" smtClean="0"/>
              <a:t>)</a:t>
            </a:r>
            <a:endParaRPr lang="vi-VN" dirty="0" smtClean="0"/>
          </a:p>
          <a:p>
            <a:pPr>
              <a:buFont typeface="Wingdings" panose="05000000000000000000" pitchFamily="2" charset="2"/>
              <a:buChar char="q"/>
            </a:pPr>
            <a:endParaRPr lang="vi-V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Giải thích</a:t>
            </a:r>
            <a:r>
              <a:rPr lang="vi-VN" dirty="0" smtClean="0"/>
              <a:t>: Hàm </a:t>
            </a:r>
            <a:r>
              <a:rPr lang="vi-VN" dirty="0" smtClean="0">
                <a:solidFill>
                  <a:srgbClr val="FF00FF"/>
                </a:solidFill>
              </a:rPr>
              <a:t>sqrt</a:t>
            </a:r>
            <a:r>
              <a:rPr lang="vi-VN" dirty="0" smtClean="0"/>
              <a:t> nhận vào một giá trị </a:t>
            </a:r>
            <a:r>
              <a:rPr lang="vi-VN" dirty="0" smtClean="0">
                <a:solidFill>
                  <a:srgbClr val="FF00FF"/>
                </a:solidFill>
              </a:rPr>
              <a:t>x</a:t>
            </a:r>
            <a:r>
              <a:rPr lang="vi-VN" dirty="0" smtClean="0"/>
              <a:t> kiểu </a:t>
            </a:r>
            <a:r>
              <a:rPr lang="vi-VN" dirty="0" smtClean="0">
                <a:solidFill>
                  <a:srgbClr val="0A01C3"/>
                </a:solidFill>
              </a:rPr>
              <a:t>double</a:t>
            </a:r>
            <a:r>
              <a:rPr lang="vi-VN" dirty="0" smtClean="0"/>
              <a:t> và trả về kết quả là căn bậc 2 của x, giá trị trả về này cũng có kiểu </a:t>
            </a:r>
            <a:r>
              <a:rPr lang="vi-VN" dirty="0" smtClean="0">
                <a:solidFill>
                  <a:srgbClr val="0A01C3"/>
                </a:solidFill>
              </a:rPr>
              <a:t>double</a:t>
            </a:r>
            <a:endParaRPr lang="en-US" dirty="0">
              <a:solidFill>
                <a:srgbClr val="0A01C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Ví dụ: hàm sqrt()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200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#include &lt;stdio.h&gt;</a:t>
            </a:r>
          </a:p>
          <a:p>
            <a:r>
              <a:rPr lang="en-US" dirty="0">
                <a:solidFill>
                  <a:srgbClr val="00B050"/>
                </a:solidFill>
              </a:rPr>
              <a:t>#include &lt;math.h&gt;</a:t>
            </a:r>
          </a:p>
          <a:p>
            <a:endParaRPr lang="en-US" dirty="0"/>
          </a:p>
          <a:p>
            <a:r>
              <a:rPr lang="en-US" b="1" dirty="0">
                <a:solidFill>
                  <a:srgbClr val="0A01C3"/>
                </a:solidFill>
              </a:rPr>
              <a:t>int</a:t>
            </a:r>
            <a:r>
              <a:rPr lang="en-US" dirty="0"/>
              <a:t> main ()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   printf(</a:t>
            </a:r>
            <a:r>
              <a:rPr lang="en-US" dirty="0">
                <a:solidFill>
                  <a:srgbClr val="3333FF"/>
                </a:solidFill>
              </a:rPr>
              <a:t>"Square root of %lf is %lf\n"</a:t>
            </a:r>
            <a:r>
              <a:rPr lang="en-US" dirty="0"/>
              <a:t>, </a:t>
            </a:r>
            <a:r>
              <a:rPr lang="en-US" dirty="0">
                <a:solidFill>
                  <a:srgbClr val="FF00FF"/>
                </a:solidFill>
              </a:rPr>
              <a:t>4.0</a:t>
            </a:r>
            <a:r>
              <a:rPr lang="en-US" dirty="0"/>
              <a:t>, sqrt(</a:t>
            </a:r>
            <a:r>
              <a:rPr lang="en-US" dirty="0">
                <a:solidFill>
                  <a:srgbClr val="FF00FF"/>
                </a:solidFill>
              </a:rPr>
              <a:t>4.0</a:t>
            </a:r>
            <a:r>
              <a:rPr lang="en-US" dirty="0"/>
              <a:t>) );</a:t>
            </a:r>
          </a:p>
          <a:p>
            <a:r>
              <a:rPr lang="en-US" dirty="0"/>
              <a:t>   printf(</a:t>
            </a:r>
            <a:r>
              <a:rPr lang="en-US" dirty="0">
                <a:solidFill>
                  <a:srgbClr val="3333FF"/>
                </a:solidFill>
              </a:rPr>
              <a:t>"Square root of %lf is %lf\n"</a:t>
            </a:r>
            <a:r>
              <a:rPr lang="en-US" dirty="0"/>
              <a:t>, </a:t>
            </a:r>
            <a:r>
              <a:rPr lang="en-US" dirty="0">
                <a:solidFill>
                  <a:srgbClr val="FF00FF"/>
                </a:solidFill>
              </a:rPr>
              <a:t>5.0</a:t>
            </a:r>
            <a:r>
              <a:rPr lang="en-US" dirty="0"/>
              <a:t>, sqrt(</a:t>
            </a:r>
            <a:r>
              <a:rPr lang="en-US" dirty="0">
                <a:solidFill>
                  <a:srgbClr val="FF00FF"/>
                </a:solidFill>
              </a:rPr>
              <a:t>5.0</a:t>
            </a:r>
            <a:r>
              <a:rPr lang="en-US" dirty="0"/>
              <a:t>) );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</a:t>
            </a:r>
            <a:r>
              <a:rPr lang="en-US" b="1" dirty="0" smtClean="0">
                <a:solidFill>
                  <a:srgbClr val="0A01C3"/>
                </a:solidFill>
              </a:rPr>
              <a:t>return</a:t>
            </a:r>
            <a:r>
              <a:rPr lang="vi-VN" dirty="0" smtClean="0"/>
              <a:t> </a:t>
            </a:r>
            <a:r>
              <a:rPr lang="en-US" dirty="0" smtClean="0"/>
              <a:t>0;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Ví dụ: hàm sqrt()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650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105714164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857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Kiểu số nguyên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</a:t>
            </a:fld>
            <a:endParaRPr lang="ru-RU" dirty="0"/>
          </a:p>
        </p:txBody>
      </p:sp>
      <p:graphicFrame>
        <p:nvGraphicFramePr>
          <p:cNvPr id="5" name="Content Placeholder 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97334688"/>
              </p:ext>
            </p:extLst>
          </p:nvPr>
        </p:nvGraphicFramePr>
        <p:xfrm>
          <a:off x="0" y="685800"/>
          <a:ext cx="9144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021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66725" indent="-466725">
              <a:buFont typeface="+mj-lt"/>
              <a:buAutoNum type="arabicPeriod"/>
            </a:pPr>
            <a:r>
              <a:rPr lang="en-US" dirty="0" smtClean="0"/>
              <a:t>Viết chương trình nhập vào ngày, tháng, năm sinh của một người. Xuất ra màn hình thông tin có dạng</a:t>
            </a:r>
            <a:r>
              <a:rPr lang="en-US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Ban sinh ngay </a:t>
            </a:r>
            <a:r>
              <a:rPr lang="en-US" sz="3200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thang </a:t>
            </a:r>
            <a:r>
              <a:rPr lang="en-US" sz="3200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 </a:t>
            </a:r>
            <a:r>
              <a:rPr lang="en-US" sz="3200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 nay ban </a:t>
            </a:r>
            <a:r>
              <a:rPr lang="en-US" sz="3200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tuoi.</a:t>
            </a:r>
          </a:p>
          <a:p>
            <a:pPr marL="466725" indent="-466725">
              <a:buFont typeface="+mj-lt"/>
              <a:buAutoNum type="arabicPeriod"/>
            </a:pPr>
            <a:r>
              <a:rPr lang="en-US" dirty="0" smtClean="0"/>
              <a:t>Hãy tìm hiểu về hàm printf và sửa chương trình để luôn in ra </a:t>
            </a:r>
            <a:r>
              <a:rPr lang="en-US" dirty="0" smtClean="0">
                <a:solidFill>
                  <a:srgbClr val="FF00FF"/>
                </a:solidFill>
              </a:rPr>
              <a:t>dd</a:t>
            </a:r>
            <a:r>
              <a:rPr lang="en-US" dirty="0" smtClean="0"/>
              <a:t> và </a:t>
            </a:r>
            <a:r>
              <a:rPr lang="en-US" dirty="0" smtClean="0">
                <a:solidFill>
                  <a:srgbClr val="FF00FF"/>
                </a:solidFill>
              </a:rPr>
              <a:t>mm</a:t>
            </a:r>
            <a:r>
              <a:rPr lang="en-US" dirty="0" smtClean="0"/>
              <a:t> ở dạng 02 chữ số.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Bài tập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107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66725" indent="-466725">
              <a:buFont typeface="+mj-lt"/>
              <a:buAutoNum type="arabicPeriod" startAt="3"/>
            </a:pPr>
            <a:r>
              <a:rPr lang="vi-VN" dirty="0" smtClean="0"/>
              <a:t>Viết chương trình nhập vào hai số nguyên, tính và in ra giá trị trung bình cộng của hai số đó</a:t>
            </a:r>
          </a:p>
          <a:p>
            <a:pPr marL="466725" indent="-466725">
              <a:buFont typeface="+mj-lt"/>
              <a:buAutoNum type="arabicPeriod" startAt="3"/>
            </a:pPr>
            <a:r>
              <a:rPr lang="vi-VN" dirty="0" smtClean="0"/>
              <a:t>Viết chương trình nhập vào mã ASCII của một ký tự. In ra thông tin dạng:</a:t>
            </a:r>
            <a:br>
              <a:rPr lang="vi-VN" dirty="0" smtClean="0"/>
            </a:br>
            <a:r>
              <a:rPr lang="vi-VN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vi-V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 ma ASCII cua </a:t>
            </a:r>
            <a:r>
              <a:rPr lang="vi-VN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vi-V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vi-V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vi-VN" dirty="0" smtClean="0"/>
              <a:t>Trong đó, </a:t>
            </a:r>
            <a:r>
              <a:rPr lang="vi-VN" dirty="0" smtClean="0">
                <a:solidFill>
                  <a:srgbClr val="FF00FF"/>
                </a:solidFill>
              </a:rPr>
              <a:t>x</a:t>
            </a:r>
            <a:r>
              <a:rPr lang="vi-VN" dirty="0" smtClean="0"/>
              <a:t> là mã đã nhập và </a:t>
            </a:r>
            <a:r>
              <a:rPr lang="vi-VN" dirty="0" smtClean="0">
                <a:solidFill>
                  <a:srgbClr val="FF00FF"/>
                </a:solidFill>
              </a:rPr>
              <a:t>ch</a:t>
            </a:r>
            <a:r>
              <a:rPr lang="vi-VN" dirty="0" smtClean="0"/>
              <a:t> là ký tự tương ứng với mã đó.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Bài tập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16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66725" indent="-466725">
              <a:buFont typeface="+mj-lt"/>
              <a:buAutoNum type="arabicPeriod" startAt="5"/>
            </a:pPr>
            <a:r>
              <a:rPr lang="vi-VN" dirty="0" smtClean="0"/>
              <a:t>Viết chương trình nhập vào hai số nguyên dương n và k. In ra màn hình: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vi-VN" dirty="0" smtClean="0"/>
              <a:t>n dịch phải k bít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vi-VN" dirty="0" smtClean="0"/>
              <a:t>n dịch trái k bít</a:t>
            </a:r>
          </a:p>
          <a:p>
            <a:pPr marL="466725" indent="-466725">
              <a:buFont typeface="+mj-lt"/>
              <a:buAutoNum type="arabicPeriod" startAt="6"/>
            </a:pPr>
            <a:r>
              <a:rPr lang="vi-VN" dirty="0" smtClean="0"/>
              <a:t>Để xác định kích thước của một kiểu dữ liệu, ta dùng từ khóa </a:t>
            </a:r>
            <a:r>
              <a:rPr lang="vi-VN" dirty="0" smtClean="0">
                <a:solidFill>
                  <a:srgbClr val="0A01C3"/>
                </a:solidFill>
              </a:rPr>
              <a:t>sizeof</a:t>
            </a:r>
            <a:r>
              <a:rPr lang="vi-VN" dirty="0" smtClean="0"/>
              <a:t>. Ví dụ: </a:t>
            </a:r>
            <a:r>
              <a:rPr lang="vi-VN" dirty="0" smtClean="0">
                <a:solidFill>
                  <a:srgbClr val="0A01C3"/>
                </a:solidFill>
              </a:rPr>
              <a:t>sizeof</a:t>
            </a:r>
            <a:r>
              <a:rPr lang="vi-VN" dirty="0" smtClean="0"/>
              <a:t>(</a:t>
            </a:r>
            <a:r>
              <a:rPr lang="vi-VN" dirty="0" smtClean="0">
                <a:solidFill>
                  <a:srgbClr val="0A01C3"/>
                </a:solidFill>
              </a:rPr>
              <a:t>int</a:t>
            </a:r>
            <a:r>
              <a:rPr lang="vi-VN" dirty="0" smtClean="0"/>
              <a:t>) cho kết quả là 4 (byte). Hãy viết chương trình in ra kích thước của các kiểu dữ liệu </a:t>
            </a:r>
            <a:r>
              <a:rPr lang="vi-VN" smtClean="0"/>
              <a:t>đã học.</a:t>
            </a:r>
            <a:endParaRPr lang="vi-V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Bài tập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275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2813" y="6237288"/>
            <a:ext cx="611187" cy="617537"/>
          </a:xfrm>
        </p:spPr>
        <p:txBody>
          <a:bodyPr/>
          <a:lstStyle/>
          <a:p>
            <a:fld id="{3E15BD7C-E074-4D4A-84C3-500EE5B9C190}" type="slidenum">
              <a:rPr lang="ru-RU" smtClean="0"/>
              <a:pPr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855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Kiểu số nguyên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</a:t>
            </a:fld>
            <a:endParaRPr lang="ru-RU" dirty="0"/>
          </a:p>
        </p:txBody>
      </p:sp>
      <p:graphicFrame>
        <p:nvGraphicFramePr>
          <p:cNvPr id="5" name="Content Placeholder 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49090186"/>
              </p:ext>
            </p:extLst>
          </p:nvPr>
        </p:nvGraphicFramePr>
        <p:xfrm>
          <a:off x="0" y="685800"/>
          <a:ext cx="9144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7383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Số lượng trạng thái của một ô nhớ phụ thuộc kích thước của nó</a:t>
            </a:r>
          </a:p>
          <a:p>
            <a:r>
              <a:rPr lang="en-US" dirty="0" smtClean="0"/>
              <a:t>Một trạng thái có thể biểu thị cho một giá trị, một ý nghĩa nào đó</a:t>
            </a:r>
          </a:p>
          <a:p>
            <a:r>
              <a:rPr lang="en-US" dirty="0" smtClean="0"/>
              <a:t>Một trạng thái của một ô nhớ có thể biểu thị cho một số nguyên</a:t>
            </a:r>
          </a:p>
          <a:p>
            <a:r>
              <a:rPr lang="en-US" dirty="0" smtClean="0"/>
              <a:t>Dải giá trị có thể được biểu diễn phụ thuộc kích thước của ô nhớ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Kích thước kiểu dữ liệu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842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/>
          </p:nvPr>
        </p:nvGraphicFramePr>
        <p:xfrm>
          <a:off x="1" y="658643"/>
          <a:ext cx="9143998" cy="6123159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696920031"/>
                    </a:ext>
                  </a:extLst>
                </a:gridCol>
                <a:gridCol w="2590474">
                  <a:extLst>
                    <a:ext uri="{9D8B030D-6E8A-4147-A177-3AD203B41FA5}">
                      <a16:colId xmlns:a16="http://schemas.microsoft.com/office/drawing/2014/main" val="3475682330"/>
                    </a:ext>
                  </a:extLst>
                </a:gridCol>
                <a:gridCol w="3048325">
                  <a:extLst>
                    <a:ext uri="{9D8B030D-6E8A-4147-A177-3AD203B41FA5}">
                      <a16:colId xmlns:a16="http://schemas.microsoft.com/office/drawing/2014/main" val="3552303995"/>
                    </a:ext>
                  </a:extLst>
                </a:gridCol>
              </a:tblGrid>
              <a:tr h="680351"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2800" dirty="0">
                          <a:effectLst/>
                        </a:rPr>
                        <a:t>Kiểu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2800" dirty="0">
                          <a:effectLst/>
                        </a:rPr>
                        <a:t>Kích thước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2800" dirty="0">
                          <a:effectLst/>
                        </a:rPr>
                        <a:t>Khoảng giá trị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9551180"/>
                  </a:ext>
                </a:extLst>
              </a:tr>
              <a:tr h="680351">
                <a:tc>
                  <a:txBody>
                    <a:bodyPr/>
                    <a:lstStyle/>
                    <a:p>
                      <a:pPr indent="0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2800" dirty="0">
                          <a:solidFill>
                            <a:srgbClr val="0A01C3"/>
                          </a:solidFill>
                          <a:effectLst/>
                        </a:rPr>
                        <a:t>char</a:t>
                      </a:r>
                      <a:endParaRPr lang="en-US" sz="2800" dirty="0">
                        <a:solidFill>
                          <a:srgbClr val="0A01C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2800" dirty="0">
                          <a:effectLst/>
                        </a:rPr>
                        <a:t>1 byte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vi-VN" sz="2800">
                          <a:effectLst/>
                        </a:rPr>
                        <a:t>128 ÷ 127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6573716"/>
                  </a:ext>
                </a:extLst>
              </a:tr>
              <a:tr h="680351">
                <a:tc>
                  <a:txBody>
                    <a:bodyPr/>
                    <a:lstStyle/>
                    <a:p>
                      <a:pPr indent="0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2800" dirty="0">
                          <a:solidFill>
                            <a:srgbClr val="0A01C3"/>
                          </a:solidFill>
                          <a:effectLst/>
                        </a:rPr>
                        <a:t>unsigned char</a:t>
                      </a:r>
                      <a:endParaRPr lang="en-US" sz="2800" dirty="0">
                        <a:solidFill>
                          <a:srgbClr val="0A01C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2800" dirty="0">
                          <a:effectLst/>
                        </a:rPr>
                        <a:t>1 byte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</a:rPr>
                        <a:t>0 ÷ 255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9770254"/>
                  </a:ext>
                </a:extLst>
              </a:tr>
              <a:tr h="680351">
                <a:tc>
                  <a:txBody>
                    <a:bodyPr/>
                    <a:lstStyle/>
                    <a:p>
                      <a:pPr indent="0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2800" dirty="0">
                          <a:solidFill>
                            <a:srgbClr val="0A01C3"/>
                          </a:solidFill>
                          <a:effectLst/>
                        </a:rPr>
                        <a:t>short</a:t>
                      </a:r>
                      <a:endParaRPr lang="en-US" sz="2800" dirty="0">
                        <a:solidFill>
                          <a:srgbClr val="0A01C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2800" dirty="0">
                          <a:effectLst/>
                        </a:rPr>
                        <a:t>2 byte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vi-VN" sz="2800">
                          <a:effectLst/>
                        </a:rPr>
                        <a:t>32.768  ÷ 32.767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5372990"/>
                  </a:ext>
                </a:extLst>
              </a:tr>
              <a:tr h="680351">
                <a:tc>
                  <a:txBody>
                    <a:bodyPr/>
                    <a:lstStyle/>
                    <a:p>
                      <a:pPr indent="0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2800" dirty="0">
                          <a:solidFill>
                            <a:srgbClr val="0A01C3"/>
                          </a:solidFill>
                          <a:effectLst/>
                        </a:rPr>
                        <a:t>unsigned short</a:t>
                      </a:r>
                      <a:endParaRPr lang="en-US" sz="2800" dirty="0">
                        <a:solidFill>
                          <a:srgbClr val="0A01C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2800" dirty="0">
                          <a:effectLst/>
                        </a:rPr>
                        <a:t>2 byte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</a:rPr>
                        <a:t>0 ÷ 65535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9186527"/>
                  </a:ext>
                </a:extLst>
              </a:tr>
              <a:tr h="680351">
                <a:tc>
                  <a:txBody>
                    <a:bodyPr/>
                    <a:lstStyle/>
                    <a:p>
                      <a:pPr indent="0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2800" dirty="0">
                          <a:solidFill>
                            <a:srgbClr val="0A01C3"/>
                          </a:solidFill>
                          <a:effectLst/>
                        </a:rPr>
                        <a:t>int, long, long int</a:t>
                      </a:r>
                      <a:endParaRPr lang="en-US" sz="2800" dirty="0">
                        <a:solidFill>
                          <a:srgbClr val="0A01C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2800" dirty="0">
                          <a:effectLst/>
                        </a:rPr>
                        <a:t>4 byte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vi-VN" sz="2800" dirty="0">
                          <a:effectLst/>
                        </a:rPr>
                        <a:t>2,1 tỷ ÷ 2,1 tỷ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7383873"/>
                  </a:ext>
                </a:extLst>
              </a:tr>
              <a:tr h="680351">
                <a:tc>
                  <a:txBody>
                    <a:bodyPr/>
                    <a:lstStyle/>
                    <a:p>
                      <a:pPr indent="0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2800" dirty="0">
                          <a:solidFill>
                            <a:srgbClr val="0A01C3"/>
                          </a:solidFill>
                          <a:effectLst/>
                        </a:rPr>
                        <a:t>unsigned int/long</a:t>
                      </a:r>
                      <a:endParaRPr lang="en-US" sz="2800" dirty="0">
                        <a:solidFill>
                          <a:srgbClr val="0A01C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</a:rPr>
                        <a:t>4 byte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2800" dirty="0">
                          <a:effectLst/>
                        </a:rPr>
                        <a:t>0 ÷ 4,3 tỷ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95849559"/>
                  </a:ext>
                </a:extLst>
              </a:tr>
              <a:tr h="680351">
                <a:tc>
                  <a:txBody>
                    <a:bodyPr/>
                    <a:lstStyle/>
                    <a:p>
                      <a:pPr indent="0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2800" dirty="0">
                          <a:solidFill>
                            <a:srgbClr val="0A01C3"/>
                          </a:solidFill>
                          <a:effectLst/>
                        </a:rPr>
                        <a:t>long long</a:t>
                      </a:r>
                      <a:endParaRPr lang="en-US" sz="2800" dirty="0">
                        <a:solidFill>
                          <a:srgbClr val="0A01C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</a:rPr>
                        <a:t>8 byte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vi-VN" sz="2800" dirty="0">
                          <a:effectLst/>
                        </a:rPr>
                        <a:t> 9 tỷ tỷ ÷ 9 tỷ tỷ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9369789"/>
                  </a:ext>
                </a:extLst>
              </a:tr>
              <a:tr h="680351">
                <a:tc>
                  <a:txBody>
                    <a:bodyPr/>
                    <a:lstStyle/>
                    <a:p>
                      <a:pPr indent="0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2800" dirty="0">
                          <a:solidFill>
                            <a:srgbClr val="0A01C3"/>
                          </a:solidFill>
                          <a:effectLst/>
                        </a:rPr>
                        <a:t>unsigned long long</a:t>
                      </a:r>
                      <a:endParaRPr lang="en-US" sz="2800" dirty="0">
                        <a:solidFill>
                          <a:srgbClr val="0A01C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</a:rPr>
                        <a:t>8 byte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2800" dirty="0">
                          <a:effectLst/>
                        </a:rPr>
                        <a:t>0 ÷ 18 tỷ tỷ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2013571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Kiểu số nguyên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60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/>
          </p:nvPr>
        </p:nvGraphicFramePr>
        <p:xfrm>
          <a:off x="0" y="685803"/>
          <a:ext cx="9144000" cy="6168996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99377544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88475281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88794995"/>
                    </a:ext>
                  </a:extLst>
                </a:gridCol>
              </a:tblGrid>
              <a:tr h="51408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effectLst/>
                        </a:rPr>
                        <a:t>Binary value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800">
                          <a:effectLst/>
                        </a:rPr>
                        <a:t>signed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800">
                          <a:effectLst/>
                        </a:rPr>
                        <a:t>unsigned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8755935"/>
                  </a:ext>
                </a:extLst>
              </a:tr>
              <a:tr h="51408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  <a:endParaRPr lang="en-US" sz="2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7632578"/>
                  </a:ext>
                </a:extLst>
              </a:tr>
              <a:tr h="51408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00000001</a:t>
                      </a:r>
                      <a:endParaRPr lang="en-US" sz="2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1058198"/>
                  </a:ext>
                </a:extLst>
              </a:tr>
              <a:tr h="51408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⋮</a:t>
                      </a:r>
                      <a:endParaRPr lang="en-US" sz="2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⋮</a:t>
                      </a:r>
                      <a:endParaRPr lang="en-US" sz="2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⋮</a:t>
                      </a:r>
                      <a:endParaRPr lang="en-US" sz="2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25192570"/>
                  </a:ext>
                </a:extLst>
              </a:tr>
              <a:tr h="51408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01111110</a:t>
                      </a:r>
                      <a:endParaRPr lang="en-US" sz="2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</a:t>
                      </a:r>
                      <a:endParaRPr lang="en-US" sz="2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</a:t>
                      </a:r>
                      <a:endParaRPr lang="en-US" sz="2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8012877"/>
                  </a:ext>
                </a:extLst>
              </a:tr>
              <a:tr h="51408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01111111</a:t>
                      </a:r>
                      <a:endParaRPr lang="en-US" sz="2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127</a:t>
                      </a:r>
                      <a:endParaRPr lang="en-US" sz="2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127</a:t>
                      </a:r>
                      <a:endParaRPr lang="en-US" sz="2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7501358"/>
                  </a:ext>
                </a:extLst>
              </a:tr>
              <a:tr h="51408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10000000</a:t>
                      </a:r>
                      <a:endParaRPr lang="en-US" sz="2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−128</a:t>
                      </a:r>
                      <a:endParaRPr lang="en-US" sz="2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128</a:t>
                      </a:r>
                      <a:endParaRPr lang="en-US" sz="2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45151462"/>
                  </a:ext>
                </a:extLst>
              </a:tr>
              <a:tr h="51408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10000001</a:t>
                      </a:r>
                      <a:endParaRPr lang="en-US" sz="2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−127</a:t>
                      </a:r>
                      <a:endParaRPr lang="en-US" sz="2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129</a:t>
                      </a:r>
                      <a:endParaRPr lang="en-US" sz="2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4584444"/>
                  </a:ext>
                </a:extLst>
              </a:tr>
              <a:tr h="51408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10000010</a:t>
                      </a:r>
                      <a:endParaRPr lang="en-US" sz="2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−126</a:t>
                      </a:r>
                      <a:endParaRPr lang="en-US" sz="2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130</a:t>
                      </a:r>
                      <a:endParaRPr lang="en-US" sz="2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1765113"/>
                  </a:ext>
                </a:extLst>
              </a:tr>
              <a:tr h="51408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⋮</a:t>
                      </a:r>
                      <a:endParaRPr lang="en-US" sz="2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⋮</a:t>
                      </a:r>
                      <a:endParaRPr lang="en-US" sz="2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⋮</a:t>
                      </a:r>
                      <a:endParaRPr lang="en-US" sz="2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0646310"/>
                  </a:ext>
                </a:extLst>
              </a:tr>
              <a:tr h="51408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11111110</a:t>
                      </a:r>
                      <a:endParaRPr lang="en-US" sz="2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−2</a:t>
                      </a:r>
                      <a:endParaRPr lang="en-US" sz="2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254</a:t>
                      </a:r>
                      <a:endParaRPr lang="en-US" sz="2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5663424"/>
                  </a:ext>
                </a:extLst>
              </a:tr>
              <a:tr h="51408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11111111</a:t>
                      </a:r>
                      <a:endParaRPr lang="en-US" sz="2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−1</a:t>
                      </a:r>
                      <a:endParaRPr lang="en-US" sz="2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255</a:t>
                      </a:r>
                      <a:endParaRPr lang="en-US" sz="2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290825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Biểu diễn số âm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6" name="Rounded Rectangle 5"/>
          <p:cNvSpPr/>
          <p:nvPr/>
        </p:nvSpPr>
        <p:spPr>
          <a:xfrm>
            <a:off x="2594900" y="1219200"/>
            <a:ext cx="6248400" cy="2514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2800" dirty="0" smtClean="0"/>
              <a:t>Bit cao = 0: Số dương (hoặc 0)</a:t>
            </a:r>
          </a:p>
          <a:p>
            <a:r>
              <a:rPr lang="vi-VN" sz="2800" dirty="0" smtClean="0"/>
              <a:t>Bit cao = 1: Số âm</a:t>
            </a:r>
          </a:p>
          <a:p>
            <a:r>
              <a:rPr lang="vi-VN" sz="2800" dirty="0" smtClean="0"/>
              <a:t>Trị tuyệt đối của số âm: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 dirty="0" smtClean="0"/>
              <a:t>Tìm bit 1 đầu tiên từ bên phải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 dirty="0" smtClean="0"/>
              <a:t>Đảo tất cả các bít bên trái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636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Ví dụ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#include &lt;stdio.h&gt;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A01C3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/>
              <a:t>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en-US" b="1" dirty="0" smtClean="0">
                <a:solidFill>
                  <a:srgbClr val="0A01C3"/>
                </a:solidFill>
              </a:rPr>
              <a:t>char</a:t>
            </a:r>
            <a:r>
              <a:rPr lang="vi-VN" dirty="0" smtClean="0"/>
              <a:t> </a:t>
            </a:r>
            <a:r>
              <a:rPr lang="vi-VN" dirty="0" smtClean="0"/>
              <a:t>x, </a:t>
            </a:r>
            <a:r>
              <a:rPr lang="vi-VN" dirty="0" smtClean="0"/>
              <a:t>y;</a:t>
            </a:r>
            <a:r>
              <a:rPr lang="en-US" dirty="0" smtClean="0"/>
              <a:t>		//Khai báo biến kiểu int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0A01C3"/>
                </a:solidFill>
              </a:rPr>
              <a:t>int</a:t>
            </a:r>
            <a:r>
              <a:rPr lang="en-US" dirty="0" smtClean="0"/>
              <a:t> z;				//Khai báo biến kiểu int</a:t>
            </a: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x = </a:t>
            </a:r>
            <a:r>
              <a:rPr lang="vi-VN" dirty="0" smtClean="0"/>
              <a:t>12</a:t>
            </a:r>
            <a:r>
              <a:rPr lang="en-US" dirty="0"/>
              <a:t>0</a:t>
            </a:r>
            <a:r>
              <a:rPr lang="vi-VN" dirty="0" smtClean="0"/>
              <a:t>;</a:t>
            </a:r>
            <a:r>
              <a:rPr lang="en-US" dirty="0" smtClean="0"/>
              <a:t>			//Gán giá trị hằng cho biến</a:t>
            </a:r>
            <a:endParaRPr lang="vi-VN" dirty="0" smtClean="0"/>
          </a:p>
          <a:p>
            <a:pPr marL="0" indent="0">
              <a:buNone/>
            </a:pPr>
            <a:r>
              <a:rPr lang="vi-VN" dirty="0" smtClean="0"/>
              <a:t>	y = x + 5</a:t>
            </a:r>
            <a:r>
              <a:rPr lang="en-US" dirty="0" smtClean="0"/>
              <a:t>;		//Gán giá trị biểu thức cho biến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z = </a:t>
            </a:r>
            <a:r>
              <a:rPr lang="en-US" dirty="0" smtClean="0"/>
              <a:t>x*2;			//Nếu z kiểu char thì kết quả sẽ sai!!!</a:t>
            </a:r>
            <a:endParaRPr lang="vi-VN" dirty="0" smtClean="0"/>
          </a:p>
          <a:p>
            <a:pPr marL="0" indent="0">
              <a:buNone/>
            </a:pPr>
            <a:r>
              <a:rPr lang="vi-VN" b="1" dirty="0" smtClean="0">
                <a:solidFill>
                  <a:srgbClr val="0A01C3"/>
                </a:solidFill>
              </a:rPr>
              <a:t>	</a:t>
            </a:r>
            <a:r>
              <a:rPr lang="en-US" b="1" dirty="0" smtClean="0">
                <a:solidFill>
                  <a:srgbClr val="0A01C3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/>
              <a:t>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2590800" y="5181600"/>
            <a:ext cx="5638800" cy="10557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Hãy chạy đoạn chương trình!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326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Slide bài giả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 bài giảng.potx" id="{149B5520-43E3-49CE-9896-7E2355D72C92}" vid="{766EDCEA-6032-41A3-A68D-E084F32FD4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bài giảng</Template>
  <TotalTime>1128</TotalTime>
  <Words>1591</Words>
  <Application>Microsoft Office PowerPoint</Application>
  <PresentationFormat>On-screen Show (4:3)</PresentationFormat>
  <Paragraphs>444</Paragraphs>
  <Slides>43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Arial Narrow</vt:lpstr>
      <vt:lpstr>Calibri</vt:lpstr>
      <vt:lpstr>Courier New</vt:lpstr>
      <vt:lpstr>Symbol</vt:lpstr>
      <vt:lpstr>Tahoma</vt:lpstr>
      <vt:lpstr>Times New Roman</vt:lpstr>
      <vt:lpstr>Wingdings</vt:lpstr>
      <vt:lpstr>Slide bài giảng</vt:lpstr>
      <vt:lpstr>LẬP TRÌNH C CĂN BẢN</vt:lpstr>
      <vt:lpstr>PowerPoint Presentation</vt:lpstr>
      <vt:lpstr>PowerPoint Presentation</vt:lpstr>
      <vt:lpstr>Kiểu số nguyên</vt:lpstr>
      <vt:lpstr>Kiểu số nguyên</vt:lpstr>
      <vt:lpstr>Kích thước kiểu dữ liệu</vt:lpstr>
      <vt:lpstr>Kiểu số nguyên</vt:lpstr>
      <vt:lpstr>Biểu diễn số âm</vt:lpstr>
      <vt:lpstr>Ví dụ</vt:lpstr>
      <vt:lpstr>Kiểu số nguyên</vt:lpstr>
      <vt:lpstr>Hàm printf(...)</vt:lpstr>
      <vt:lpstr>Tính toán và in kết quả ra màn hình</vt:lpstr>
      <vt:lpstr>Xuất với đặc tả khác nhau</vt:lpstr>
      <vt:lpstr>Danh mục các đặc tả cho số nguyên</vt:lpstr>
      <vt:lpstr>Xuất trực tiếp giá trị của biểu thức</vt:lpstr>
      <vt:lpstr>Thử sức với format string</vt:lpstr>
      <vt:lpstr>Kiểu số nguyên</vt:lpstr>
      <vt:lpstr>Hàm scanf()</vt:lpstr>
      <vt:lpstr>Thực hành</vt:lpstr>
      <vt:lpstr>Nhập xuất với đặc tả khác nhau</vt:lpstr>
      <vt:lpstr>Bài tập</vt:lpstr>
      <vt:lpstr>Lưu ý khi dùng hàm scanf()</vt:lpstr>
      <vt:lpstr>Lưu ý khi dùng hàm scanf()</vt:lpstr>
      <vt:lpstr>Đặc tả cho scanf()</vt:lpstr>
      <vt:lpstr>PowerPoint Presentation</vt:lpstr>
      <vt:lpstr>Các kiểu số thực</vt:lpstr>
      <vt:lpstr>Ví dụ: Tính điểm trung bình</vt:lpstr>
      <vt:lpstr>Đặc tả định dạng cho số thực</vt:lpstr>
      <vt:lpstr>Đặc tả định dạng cho số thực</vt:lpstr>
      <vt:lpstr>Nhận xét kết quả thực thi chương trình!</vt:lpstr>
      <vt:lpstr>PowerPoint Presentation</vt:lpstr>
      <vt:lpstr>Kiểu ký tự</vt:lpstr>
      <vt:lpstr>Bảng mã ASCII</vt:lpstr>
      <vt:lpstr>Bài tập: thực hiện chương trình sau</vt:lpstr>
      <vt:lpstr>PowerPoint Presentation</vt:lpstr>
      <vt:lpstr>Một số hàm toán học</vt:lpstr>
      <vt:lpstr>Ví dụ: hàm sqrt()</vt:lpstr>
      <vt:lpstr>Ví dụ: hàm sqrt()</vt:lpstr>
      <vt:lpstr>PowerPoint Presentation</vt:lpstr>
      <vt:lpstr>Bài tập</vt:lpstr>
      <vt:lpstr>Bài tập</vt:lpstr>
      <vt:lpstr>Bài tập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C CĂN BẢN</dc:title>
  <dc:creator>Nguyen Tuan Anh</dc:creator>
  <cp:lastModifiedBy>Nguyen Tuan Anh</cp:lastModifiedBy>
  <cp:revision>128</cp:revision>
  <dcterms:created xsi:type="dcterms:W3CDTF">2016-10-01T01:47:51Z</dcterms:created>
  <dcterms:modified xsi:type="dcterms:W3CDTF">2017-02-20T14:26:29Z</dcterms:modified>
</cp:coreProperties>
</file>