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6"/>
  </p:notesMasterIdLst>
  <p:sldIdLst>
    <p:sldId id="256" r:id="rId2"/>
    <p:sldId id="257" r:id="rId3"/>
    <p:sldId id="259" r:id="rId4"/>
    <p:sldId id="261" r:id="rId5"/>
    <p:sldId id="262" r:id="rId6"/>
    <p:sldId id="263" r:id="rId7"/>
    <p:sldId id="284" r:id="rId8"/>
    <p:sldId id="285" r:id="rId9"/>
    <p:sldId id="286" r:id="rId10"/>
    <p:sldId id="264" r:id="rId11"/>
    <p:sldId id="267" r:id="rId12"/>
    <p:sldId id="287" r:id="rId13"/>
    <p:sldId id="288" r:id="rId14"/>
    <p:sldId id="289" r:id="rId15"/>
  </p:sldIdLst>
  <p:sldSz cx="9144000" cy="5143500" type="screen16x9"/>
  <p:notesSz cx="6858000" cy="9144000"/>
  <p:embeddedFontLst>
    <p:embeddedFont>
      <p:font typeface="Muli Light" pitchFamily="2" charset="77"/>
      <p:regular r:id="rId17"/>
      <p:bold r:id="rId18"/>
      <p:italic r:id="rId19"/>
      <p:boldItalic r:id="rId20"/>
    </p:embeddedFont>
    <p:embeddedFont>
      <p:font typeface="Poppins" pitchFamily="2" charset="77"/>
      <p:regular r:id="rId21"/>
      <p:bold r:id="rId22"/>
      <p:italic r:id="rId23"/>
      <p:boldItalic r:id="rId24"/>
    </p:embeddedFont>
    <p:embeddedFont>
      <p:font typeface="Poppins Light" pitchFamily="2" charset="77"/>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BAC091-2C16-46AE-9869-12A5CD12A511}">
  <a:tblStyle styleId="{A0BAC091-2C16-46AE-9869-12A5CD12A51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94580"/>
  </p:normalViewPr>
  <p:slideViewPr>
    <p:cSldViewPr snapToGrid="0" snapToObjects="1">
      <p:cViewPr varScale="1">
        <p:scale>
          <a:sx n="162" d="100"/>
          <a:sy n="162" d="100"/>
        </p:scale>
        <p:origin x="7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030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68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429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087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737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4670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4581150" y="1759800"/>
            <a:ext cx="4371926" cy="3210074"/>
          </a:xfrm>
          <a:prstGeom prst="rect">
            <a:avLst/>
          </a:prstGeom>
          <a:noFill/>
          <a:ln>
            <a:noFill/>
          </a:ln>
        </p:spPr>
      </p:pic>
      <p:sp>
        <p:nvSpPr>
          <p:cNvPr id="11" name="Google Shape;11;p2"/>
          <p:cNvSpPr txBox="1">
            <a:spLocks noGrp="1"/>
          </p:cNvSpPr>
          <p:nvPr>
            <p:ph type="ctrTitle"/>
          </p:nvPr>
        </p:nvSpPr>
        <p:spPr>
          <a:xfrm>
            <a:off x="685800" y="696425"/>
            <a:ext cx="5391000" cy="2930400"/>
          </a:xfrm>
          <a:prstGeom prst="rect">
            <a:avLst/>
          </a:prstGeom>
        </p:spPr>
        <p:txBody>
          <a:bodyPr spcFirstLastPara="1" wrap="square" lIns="0" tIns="0" rIns="0" bIns="0" anchor="t"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5150275" y="2175625"/>
            <a:ext cx="3879000" cy="2870460"/>
          </a:xfrm>
          <a:prstGeom prst="rect">
            <a:avLst/>
          </a:prstGeom>
          <a:noFill/>
          <a:ln>
            <a:noFill/>
          </a:ln>
        </p:spPr>
      </p:pic>
      <p:sp>
        <p:nvSpPr>
          <p:cNvPr id="14" name="Google Shape;14;p3"/>
          <p:cNvSpPr txBox="1">
            <a:spLocks noGrp="1"/>
          </p:cNvSpPr>
          <p:nvPr>
            <p:ph type="ctrTitle"/>
          </p:nvPr>
        </p:nvSpPr>
        <p:spPr>
          <a:xfrm>
            <a:off x="685800" y="1811950"/>
            <a:ext cx="4973100" cy="1159800"/>
          </a:xfrm>
          <a:prstGeom prst="rect">
            <a:avLst/>
          </a:prstGeom>
        </p:spPr>
        <p:txBody>
          <a:bodyPr spcFirstLastPara="1" wrap="square" lIns="0" tIns="0" rIns="0" bIns="0"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144850"/>
            <a:ext cx="2493600" cy="784800"/>
          </a:xfrm>
          <a:prstGeom prst="rect">
            <a:avLst/>
          </a:prstGeom>
        </p:spPr>
        <p:txBody>
          <a:bodyPr spcFirstLastPara="1" wrap="square" lIns="0" tIns="0" rIns="0" bIns="0" anchor="t" anchorCtr="0"/>
          <a:lstStyle>
            <a:lvl1pPr lvl="0" rtl="0">
              <a:spcBef>
                <a:spcPts val="0"/>
              </a:spcBef>
              <a:spcAft>
                <a:spcPts val="0"/>
              </a:spcAft>
              <a:buClr>
                <a:srgbClr val="A7A4BC"/>
              </a:buClr>
              <a:buSzPts val="1800"/>
              <a:buNone/>
              <a:defRPr sz="1800">
                <a:solidFill>
                  <a:srgbClr val="A7A4BC"/>
                </a:solidFill>
              </a:defRPr>
            </a:lvl1pPr>
            <a:lvl2pPr lvl="1" rtl="0">
              <a:spcBef>
                <a:spcPts val="0"/>
              </a:spcBef>
              <a:spcAft>
                <a:spcPts val="0"/>
              </a:spcAft>
              <a:buClr>
                <a:srgbClr val="A7A4BC"/>
              </a:buClr>
              <a:buSzPts val="1800"/>
              <a:buNone/>
              <a:defRPr sz="1800">
                <a:solidFill>
                  <a:srgbClr val="A7A4BC"/>
                </a:solidFill>
              </a:defRPr>
            </a:lvl2pPr>
            <a:lvl3pPr lvl="2" rtl="0">
              <a:spcBef>
                <a:spcPts val="0"/>
              </a:spcBef>
              <a:spcAft>
                <a:spcPts val="0"/>
              </a:spcAft>
              <a:buClr>
                <a:srgbClr val="A7A4BC"/>
              </a:buClr>
              <a:buSzPts val="1800"/>
              <a:buNone/>
              <a:defRPr sz="1800">
                <a:solidFill>
                  <a:srgbClr val="A7A4BC"/>
                </a:solidFill>
              </a:defRPr>
            </a:lvl3pPr>
            <a:lvl4pPr lvl="3" rtl="0">
              <a:spcBef>
                <a:spcPts val="0"/>
              </a:spcBef>
              <a:spcAft>
                <a:spcPts val="0"/>
              </a:spcAft>
              <a:buClr>
                <a:srgbClr val="A7A4BC"/>
              </a:buClr>
              <a:buSzPts val="1800"/>
              <a:buNone/>
              <a:defRPr sz="1800">
                <a:solidFill>
                  <a:srgbClr val="A7A4BC"/>
                </a:solidFill>
              </a:defRPr>
            </a:lvl4pPr>
            <a:lvl5pPr lvl="4" rtl="0">
              <a:spcBef>
                <a:spcPts val="0"/>
              </a:spcBef>
              <a:spcAft>
                <a:spcPts val="0"/>
              </a:spcAft>
              <a:buClr>
                <a:srgbClr val="A7A4BC"/>
              </a:buClr>
              <a:buSzPts val="1800"/>
              <a:buNone/>
              <a:defRPr sz="1800">
                <a:solidFill>
                  <a:srgbClr val="A7A4BC"/>
                </a:solidFill>
              </a:defRPr>
            </a:lvl5pPr>
            <a:lvl6pPr lvl="5" rtl="0">
              <a:spcBef>
                <a:spcPts val="0"/>
              </a:spcBef>
              <a:spcAft>
                <a:spcPts val="0"/>
              </a:spcAft>
              <a:buClr>
                <a:srgbClr val="A7A4BC"/>
              </a:buClr>
              <a:buSzPts val="1800"/>
              <a:buNone/>
              <a:defRPr sz="1800">
                <a:solidFill>
                  <a:srgbClr val="A7A4BC"/>
                </a:solidFill>
              </a:defRPr>
            </a:lvl6pPr>
            <a:lvl7pPr lvl="6" rtl="0">
              <a:spcBef>
                <a:spcPts val="0"/>
              </a:spcBef>
              <a:spcAft>
                <a:spcPts val="0"/>
              </a:spcAft>
              <a:buClr>
                <a:srgbClr val="A7A4BC"/>
              </a:buClr>
              <a:buSzPts val="1800"/>
              <a:buNone/>
              <a:defRPr sz="1800">
                <a:solidFill>
                  <a:srgbClr val="A7A4BC"/>
                </a:solidFill>
              </a:defRPr>
            </a:lvl7pPr>
            <a:lvl8pPr lvl="7" rtl="0">
              <a:spcBef>
                <a:spcPts val="0"/>
              </a:spcBef>
              <a:spcAft>
                <a:spcPts val="0"/>
              </a:spcAft>
              <a:buClr>
                <a:srgbClr val="A7A4BC"/>
              </a:buClr>
              <a:buSzPts val="1800"/>
              <a:buNone/>
              <a:defRPr sz="1800">
                <a:solidFill>
                  <a:srgbClr val="A7A4BC"/>
                </a:solidFill>
              </a:defRPr>
            </a:lvl8pPr>
            <a:lvl9pPr lvl="8" rtl="0">
              <a:spcBef>
                <a:spcPts val="0"/>
              </a:spcBef>
              <a:spcAft>
                <a:spcPts val="0"/>
              </a:spcAft>
              <a:buClr>
                <a:srgbClr val="A7A4BC"/>
              </a:buClr>
              <a:buSzPts val="1800"/>
              <a:buNone/>
              <a:defRPr sz="1800">
                <a:solidFill>
                  <a:srgbClr val="A7A4BC"/>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5289349" y="2301324"/>
            <a:ext cx="3702249" cy="2686125"/>
          </a:xfrm>
          <a:prstGeom prst="rect">
            <a:avLst/>
          </a:prstGeom>
          <a:noFill/>
          <a:ln>
            <a:noFill/>
          </a:ln>
        </p:spPr>
      </p:pic>
      <p:sp>
        <p:nvSpPr>
          <p:cNvPr id="23" name="Google Shape;23;p5"/>
          <p:cNvSpPr txBox="1">
            <a:spLocks noGrp="1"/>
          </p:cNvSpPr>
          <p:nvPr>
            <p:ph type="title"/>
          </p:nvPr>
        </p:nvSpPr>
        <p:spPr>
          <a:xfrm>
            <a:off x="457200" y="1044175"/>
            <a:ext cx="6300300" cy="857400"/>
          </a:xfrm>
          <a:prstGeom prst="rect">
            <a:avLst/>
          </a:prstGeom>
        </p:spPr>
        <p:txBody>
          <a:bodyPr spcFirstLastPara="1" wrap="square" lIns="0" tIns="0" rIns="0" bIns="0"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4" name="Google Shape;24;p5"/>
          <p:cNvSpPr txBox="1">
            <a:spLocks noGrp="1"/>
          </p:cNvSpPr>
          <p:nvPr>
            <p:ph type="body" idx="1"/>
          </p:nvPr>
        </p:nvSpPr>
        <p:spPr>
          <a:xfrm>
            <a:off x="457200" y="2038350"/>
            <a:ext cx="4929300" cy="1862700"/>
          </a:xfrm>
          <a:prstGeom prst="rect">
            <a:avLst/>
          </a:prstGeom>
        </p:spPr>
        <p:txBody>
          <a:bodyPr spcFirstLastPara="1" wrap="square" lIns="0" tIns="0" rIns="0" bIns="0" anchor="t" anchorCtr="0"/>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5458204" y="2372421"/>
            <a:ext cx="3533400" cy="2618625"/>
          </a:xfrm>
          <a:prstGeom prst="rect">
            <a:avLst/>
          </a:prstGeom>
          <a:noFill/>
          <a:ln>
            <a:noFill/>
          </a:ln>
        </p:spPr>
      </p:pic>
      <p:sp>
        <p:nvSpPr>
          <p:cNvPr id="35" name="Google Shape;35;p7"/>
          <p:cNvSpPr txBox="1">
            <a:spLocks noGrp="1"/>
          </p:cNvSpPr>
          <p:nvPr>
            <p:ph type="title"/>
          </p:nvPr>
        </p:nvSpPr>
        <p:spPr>
          <a:xfrm>
            <a:off x="457200" y="1044175"/>
            <a:ext cx="6300300" cy="857400"/>
          </a:xfrm>
          <a:prstGeom prst="rect">
            <a:avLst/>
          </a:prstGeom>
        </p:spPr>
        <p:txBody>
          <a:bodyPr spcFirstLastPara="1" wrap="square" lIns="0" tIns="0" rIns="0" bIns="0"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6" name="Google Shape;36;p7"/>
          <p:cNvSpPr txBox="1">
            <a:spLocks noGrp="1"/>
          </p:cNvSpPr>
          <p:nvPr>
            <p:ph type="body" idx="1"/>
          </p:nvPr>
        </p:nvSpPr>
        <p:spPr>
          <a:xfrm>
            <a:off x="457200" y="2082325"/>
            <a:ext cx="2392500" cy="2767200"/>
          </a:xfrm>
          <a:prstGeom prst="rect">
            <a:avLst/>
          </a:prstGeom>
        </p:spPr>
        <p:txBody>
          <a:bodyPr spcFirstLastPara="1" wrap="square" lIns="0" tIns="0" rIns="0" bIns="0"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993928" y="2082325"/>
            <a:ext cx="2392500" cy="2767200"/>
          </a:xfrm>
          <a:prstGeom prst="rect">
            <a:avLst/>
          </a:prstGeom>
        </p:spPr>
        <p:txBody>
          <a:bodyPr spcFirstLastPara="1" wrap="square" lIns="0" tIns="0" rIns="0" bIns="0"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57200" y="1044175"/>
            <a:ext cx="6300300" cy="857400"/>
          </a:xfrm>
          <a:prstGeom prst="rect">
            <a:avLst/>
          </a:prstGeom>
        </p:spPr>
        <p:txBody>
          <a:bodyPr spcFirstLastPara="1" wrap="square" lIns="0" tIns="0" rIns="0" bIns="0" anchor="b" anchorCtr="0"/>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41" name="Google Shape;41;p8"/>
          <p:cNvSpPr txBox="1">
            <a:spLocks noGrp="1"/>
          </p:cNvSpPr>
          <p:nvPr>
            <p:ph type="body" idx="1"/>
          </p:nvPr>
        </p:nvSpPr>
        <p:spPr>
          <a:xfrm>
            <a:off x="457200" y="2082325"/>
            <a:ext cx="2359800" cy="28434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2" name="Google Shape;42;p8"/>
          <p:cNvSpPr txBox="1">
            <a:spLocks noGrp="1"/>
          </p:cNvSpPr>
          <p:nvPr>
            <p:ph type="body" idx="2"/>
          </p:nvPr>
        </p:nvSpPr>
        <p:spPr>
          <a:xfrm>
            <a:off x="3392100" y="2082325"/>
            <a:ext cx="2359800" cy="28434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 name="Google Shape;43;p8"/>
          <p:cNvSpPr txBox="1">
            <a:spLocks noGrp="1"/>
          </p:cNvSpPr>
          <p:nvPr>
            <p:ph type="body" idx="3"/>
          </p:nvPr>
        </p:nvSpPr>
        <p:spPr>
          <a:xfrm>
            <a:off x="6326997" y="2082325"/>
            <a:ext cx="2359800" cy="28434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4" name="Google Shape;44;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pic>
        <p:nvPicPr>
          <p:cNvPr id="46" name="Google Shape;46;p9"/>
          <p:cNvPicPr preferRelativeResize="0"/>
          <p:nvPr/>
        </p:nvPicPr>
        <p:blipFill>
          <a:blip r:embed="rId2">
            <a:alphaModFix/>
          </a:blip>
          <a:stretch>
            <a:fillRect/>
          </a:stretch>
        </p:blipFill>
        <p:spPr>
          <a:xfrm>
            <a:off x="5872725" y="2225700"/>
            <a:ext cx="3118876" cy="2765399"/>
          </a:xfrm>
          <a:prstGeom prst="rect">
            <a:avLst/>
          </a:prstGeom>
          <a:noFill/>
          <a:ln>
            <a:noFill/>
          </a:ln>
        </p:spPr>
      </p:pic>
      <p:sp>
        <p:nvSpPr>
          <p:cNvPr id="47" name="Google Shape;47;p9"/>
          <p:cNvSpPr txBox="1">
            <a:spLocks noGrp="1"/>
          </p:cNvSpPr>
          <p:nvPr>
            <p:ph type="title"/>
          </p:nvPr>
        </p:nvSpPr>
        <p:spPr>
          <a:xfrm>
            <a:off x="457200" y="1044175"/>
            <a:ext cx="6300300" cy="857400"/>
          </a:xfrm>
          <a:prstGeom prst="rect">
            <a:avLst/>
          </a:prstGeom>
        </p:spPr>
        <p:txBody>
          <a:bodyPr spcFirstLastPara="1" wrap="square" lIns="0" tIns="0" rIns="0" bIns="0"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8" name="Google Shape;48;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no illustration">
  <p:cSld name="BLANK_1">
    <p:spTree>
      <p:nvGrpSpPr>
        <p:cNvPr id="1" name="Shape 59"/>
        <p:cNvGrpSpPr/>
        <p:nvPr/>
      </p:nvGrpSpPr>
      <p:grpSpPr>
        <a:xfrm>
          <a:off x="0" y="0"/>
          <a:ext cx="0" cy="0"/>
          <a:chOff x="0" y="0"/>
          <a:chExt cx="0" cy="0"/>
        </a:xfrm>
      </p:grpSpPr>
      <p:sp>
        <p:nvSpPr>
          <p:cNvPr id="60" name="Google Shape;6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lstStyle>
            <a:lvl1pPr lvl="0">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1pPr>
            <a:lvl2pPr lvl="1">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2pPr>
            <a:lvl3pPr lvl="2">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3pPr>
            <a:lvl4pPr lvl="3">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4pPr>
            <a:lvl5pPr lvl="4">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5pPr>
            <a:lvl6pPr lvl="5">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6pPr>
            <a:lvl7pPr lvl="6">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7pPr>
            <a:lvl8pPr lvl="7">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8pPr>
            <a:lvl9pPr lvl="8">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457200" y="2038350"/>
            <a:ext cx="4929300" cy="1862700"/>
          </a:xfrm>
          <a:prstGeom prst="rect">
            <a:avLst/>
          </a:prstGeom>
          <a:noFill/>
          <a:ln>
            <a:noFill/>
          </a:ln>
        </p:spPr>
        <p:txBody>
          <a:bodyPr spcFirstLastPara="1" wrap="square" lIns="0" tIns="0" rIns="0" bIns="0" anchor="t" anchorCtr="0"/>
          <a:lstStyle>
            <a:lvl1pPr marL="457200" lvl="0" indent="-368300">
              <a:lnSpc>
                <a:spcPct val="115000"/>
              </a:lnSpc>
              <a:spcBef>
                <a:spcPts val="600"/>
              </a:spcBef>
              <a:spcAft>
                <a:spcPts val="0"/>
              </a:spcAft>
              <a:buClr>
                <a:srgbClr val="A7D86D"/>
              </a:buClr>
              <a:buSzPts val="2200"/>
              <a:buFont typeface="Muli Light"/>
              <a:buChar char="●"/>
              <a:defRPr sz="2200">
                <a:solidFill>
                  <a:srgbClr val="65617D"/>
                </a:solidFill>
                <a:latin typeface="Muli Light"/>
                <a:ea typeface="Muli Light"/>
                <a:cs typeface="Muli Light"/>
                <a:sym typeface="Muli Light"/>
              </a:defRPr>
            </a:lvl1pPr>
            <a:lvl2pPr marL="914400" lvl="1"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2pPr>
            <a:lvl3pPr marL="1371600" lvl="2"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3pPr>
            <a:lvl4pPr marL="1828800" lvl="3"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4pPr>
            <a:lvl5pPr marL="2286000" lvl="4"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5pPr>
            <a:lvl6pPr marL="2743200" lvl="5"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6pPr>
            <a:lvl7pPr marL="3200400" lvl="6"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7pPr>
            <a:lvl8pPr marL="3657600" lvl="7"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8pPr>
            <a:lvl9pPr marL="4114800" lvl="8"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A7D86D"/>
                </a:solidFill>
                <a:latin typeface="Poppins Light"/>
                <a:ea typeface="Poppins Light"/>
                <a:cs typeface="Poppins Light"/>
                <a:sym typeface="Poppins Light"/>
              </a:defRPr>
            </a:lvl1pPr>
            <a:lvl2pPr lvl="1" algn="r">
              <a:buNone/>
              <a:defRPr sz="1300">
                <a:solidFill>
                  <a:srgbClr val="A7D86D"/>
                </a:solidFill>
                <a:latin typeface="Poppins Light"/>
                <a:ea typeface="Poppins Light"/>
                <a:cs typeface="Poppins Light"/>
                <a:sym typeface="Poppins Light"/>
              </a:defRPr>
            </a:lvl2pPr>
            <a:lvl3pPr lvl="2" algn="r">
              <a:buNone/>
              <a:defRPr sz="1300">
                <a:solidFill>
                  <a:srgbClr val="A7D86D"/>
                </a:solidFill>
                <a:latin typeface="Poppins Light"/>
                <a:ea typeface="Poppins Light"/>
                <a:cs typeface="Poppins Light"/>
                <a:sym typeface="Poppins Light"/>
              </a:defRPr>
            </a:lvl3pPr>
            <a:lvl4pPr lvl="3" algn="r">
              <a:buNone/>
              <a:defRPr sz="1300">
                <a:solidFill>
                  <a:srgbClr val="A7D86D"/>
                </a:solidFill>
                <a:latin typeface="Poppins Light"/>
                <a:ea typeface="Poppins Light"/>
                <a:cs typeface="Poppins Light"/>
                <a:sym typeface="Poppins Light"/>
              </a:defRPr>
            </a:lvl4pPr>
            <a:lvl5pPr lvl="4" algn="r">
              <a:buNone/>
              <a:defRPr sz="1300">
                <a:solidFill>
                  <a:srgbClr val="A7D86D"/>
                </a:solidFill>
                <a:latin typeface="Poppins Light"/>
                <a:ea typeface="Poppins Light"/>
                <a:cs typeface="Poppins Light"/>
                <a:sym typeface="Poppins Light"/>
              </a:defRPr>
            </a:lvl5pPr>
            <a:lvl6pPr lvl="5" algn="r">
              <a:buNone/>
              <a:defRPr sz="1300">
                <a:solidFill>
                  <a:srgbClr val="A7D86D"/>
                </a:solidFill>
                <a:latin typeface="Poppins Light"/>
                <a:ea typeface="Poppins Light"/>
                <a:cs typeface="Poppins Light"/>
                <a:sym typeface="Poppins Light"/>
              </a:defRPr>
            </a:lvl6pPr>
            <a:lvl7pPr lvl="6" algn="r">
              <a:buNone/>
              <a:defRPr sz="1300">
                <a:solidFill>
                  <a:srgbClr val="A7D86D"/>
                </a:solidFill>
                <a:latin typeface="Poppins Light"/>
                <a:ea typeface="Poppins Light"/>
                <a:cs typeface="Poppins Light"/>
                <a:sym typeface="Poppins Light"/>
              </a:defRPr>
            </a:lvl7pPr>
            <a:lvl8pPr lvl="7" algn="r">
              <a:buNone/>
              <a:defRPr sz="1300">
                <a:solidFill>
                  <a:srgbClr val="A7D86D"/>
                </a:solidFill>
                <a:latin typeface="Poppins Light"/>
                <a:ea typeface="Poppins Light"/>
                <a:cs typeface="Poppins Light"/>
                <a:sym typeface="Poppins Light"/>
              </a:defRPr>
            </a:lvl8pPr>
            <a:lvl9pPr lvl="8" algn="r">
              <a:buNone/>
              <a:defRPr sz="1300">
                <a:solidFill>
                  <a:srgbClr val="A7D86D"/>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9"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685800" y="696425"/>
            <a:ext cx="5391000" cy="293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5400" dirty="0">
                <a:latin typeface="+mn-lt"/>
                <a:cs typeface="Times New Roman" panose="02020603050405020304" pitchFamily="18" charset="0"/>
              </a:rPr>
              <a:t>Git </a:t>
            </a:r>
            <a:r>
              <a:rPr lang="en" sz="5400" dirty="0" err="1">
                <a:latin typeface="+mn-lt"/>
                <a:cs typeface="Times New Roman" panose="02020603050405020304" pitchFamily="18" charset="0"/>
              </a:rPr>
              <a:t>và</a:t>
            </a:r>
            <a:r>
              <a:rPr lang="en" sz="5400" dirty="0">
                <a:latin typeface="+mn-lt"/>
                <a:cs typeface="Times New Roman" panose="02020603050405020304" pitchFamily="18" charset="0"/>
              </a:rPr>
              <a:t> </a:t>
            </a:r>
            <a:r>
              <a:rPr lang="en" sz="5400" dirty="0" err="1">
                <a:latin typeface="+mn-lt"/>
                <a:cs typeface="Times New Roman" panose="02020603050405020304" pitchFamily="18" charset="0"/>
              </a:rPr>
              <a:t>Github</a:t>
            </a:r>
            <a:r>
              <a:rPr lang="en" sz="5400" dirty="0">
                <a:latin typeface="+mn-lt"/>
                <a:cs typeface="Times New Roman" panose="02020603050405020304" pitchFamily="18" charset="0"/>
              </a:rPr>
              <a:t> </a:t>
            </a:r>
            <a:r>
              <a:rPr lang="en" sz="5400" dirty="0" err="1">
                <a:latin typeface="+mn-lt"/>
                <a:cs typeface="Times New Roman" panose="02020603050405020304" pitchFamily="18" charset="0"/>
              </a:rPr>
              <a:t>dành</a:t>
            </a:r>
            <a:r>
              <a:rPr lang="en" sz="5400" dirty="0">
                <a:latin typeface="+mn-lt"/>
                <a:cs typeface="Times New Roman" panose="02020603050405020304" pitchFamily="18" charset="0"/>
              </a:rPr>
              <a:t> </a:t>
            </a:r>
            <a:r>
              <a:rPr lang="en" sz="5400" dirty="0" err="1">
                <a:latin typeface="+mn-lt"/>
                <a:cs typeface="Times New Roman" panose="02020603050405020304" pitchFamily="18" charset="0"/>
              </a:rPr>
              <a:t>cho</a:t>
            </a:r>
            <a:r>
              <a:rPr lang="en" sz="5400" dirty="0">
                <a:latin typeface="+mn-lt"/>
                <a:cs typeface="Times New Roman" panose="02020603050405020304" pitchFamily="18" charset="0"/>
              </a:rPr>
              <a:t> </a:t>
            </a:r>
            <a:r>
              <a:rPr lang="en" sz="5400" dirty="0" err="1">
                <a:latin typeface="+mn-lt"/>
                <a:cs typeface="Times New Roman" panose="02020603050405020304" pitchFamily="18" charset="0"/>
              </a:rPr>
              <a:t>người</a:t>
            </a:r>
            <a:r>
              <a:rPr lang="en" sz="5400" dirty="0">
                <a:latin typeface="+mn-lt"/>
                <a:cs typeface="Times New Roman" panose="02020603050405020304" pitchFamily="18" charset="0"/>
              </a:rPr>
              <a:t> </a:t>
            </a:r>
            <a:r>
              <a:rPr lang="en" sz="5400" dirty="0" err="1">
                <a:latin typeface="+mn-lt"/>
                <a:cs typeface="Times New Roman" panose="02020603050405020304" pitchFamily="18" charset="0"/>
              </a:rPr>
              <a:t>mới</a:t>
            </a:r>
            <a:r>
              <a:rPr lang="en" sz="5400" dirty="0">
                <a:latin typeface="+mn-lt"/>
                <a:cs typeface="Times New Roman" panose="02020603050405020304" pitchFamily="18" charset="0"/>
              </a:rPr>
              <a:t> </a:t>
            </a:r>
            <a:r>
              <a:rPr lang="en" sz="5400" dirty="0" err="1">
                <a:latin typeface="+mn-lt"/>
                <a:cs typeface="Times New Roman" panose="02020603050405020304" pitchFamily="18" charset="0"/>
              </a:rPr>
              <a:t>bắt</a:t>
            </a:r>
            <a:r>
              <a:rPr lang="en" sz="5400" dirty="0">
                <a:latin typeface="+mn-lt"/>
                <a:cs typeface="Times New Roman" panose="02020603050405020304" pitchFamily="18" charset="0"/>
              </a:rPr>
              <a:t> </a:t>
            </a:r>
            <a:r>
              <a:rPr lang="en" sz="5400" dirty="0" err="1">
                <a:latin typeface="+mn-lt"/>
                <a:cs typeface="Times New Roman" panose="02020603050405020304" pitchFamily="18" charset="0"/>
              </a:rPr>
              <a:t>đầu</a:t>
            </a:r>
            <a:r>
              <a:rPr lang="en" sz="5400" dirty="0">
                <a:latin typeface="+mn-lt"/>
                <a:cs typeface="Times New Roman" panose="02020603050405020304" pitchFamily="18" charset="0"/>
              </a:rPr>
              <a:t> </a:t>
            </a:r>
            <a:endParaRPr sz="5400" dirty="0">
              <a:latin typeface="+mn-lt"/>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216486"/>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err="1">
                <a:latin typeface="+mn-lt"/>
              </a:rPr>
              <a:t>Khởi</a:t>
            </a:r>
            <a:r>
              <a:rPr lang="en-US" dirty="0">
                <a:latin typeface="+mn-lt"/>
              </a:rPr>
              <a:t> </a:t>
            </a:r>
            <a:r>
              <a:rPr lang="en-US" dirty="0" err="1">
                <a:latin typeface="+mn-lt"/>
              </a:rPr>
              <a:t>động</a:t>
            </a:r>
            <a:r>
              <a:rPr lang="en-US" dirty="0">
                <a:latin typeface="+mn-lt"/>
              </a:rPr>
              <a:t> Git</a:t>
            </a:r>
            <a:endParaRPr dirty="0">
              <a:latin typeface="+mn-lt"/>
            </a:endParaRPr>
          </a:p>
        </p:txBody>
      </p:sp>
      <p:sp>
        <p:nvSpPr>
          <p:cNvPr id="134" name="Google Shape;134;p22"/>
          <p:cNvSpPr txBox="1">
            <a:spLocks noGrp="1"/>
          </p:cNvSpPr>
          <p:nvPr>
            <p:ph type="body" idx="1"/>
          </p:nvPr>
        </p:nvSpPr>
        <p:spPr>
          <a:xfrm>
            <a:off x="457203" y="2845948"/>
            <a:ext cx="2359800" cy="2843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dirty="0" err="1"/>
              <a:t>Kích</a:t>
            </a:r>
            <a:r>
              <a:rPr lang="en-US" dirty="0"/>
              <a:t> </a:t>
            </a:r>
            <a:r>
              <a:rPr lang="en-US" dirty="0" err="1"/>
              <a:t>đúp</a:t>
            </a:r>
            <a:r>
              <a:rPr lang="en-US" dirty="0"/>
              <a:t> </a:t>
            </a:r>
            <a:r>
              <a:rPr lang="en-US" dirty="0" err="1"/>
              <a:t>chuột</a:t>
            </a:r>
            <a:r>
              <a:rPr lang="en-US" dirty="0"/>
              <a:t> </a:t>
            </a:r>
            <a:r>
              <a:rPr lang="en-US" dirty="0" err="1"/>
              <a:t>vào</a:t>
            </a:r>
            <a:r>
              <a:rPr lang="en-US" dirty="0"/>
              <a:t> </a:t>
            </a:r>
            <a:r>
              <a:rPr lang="en-US" dirty="0" err="1"/>
              <a:t>biểu</a:t>
            </a:r>
            <a:r>
              <a:rPr lang="en-US" dirty="0"/>
              <a:t> </a:t>
            </a:r>
            <a:r>
              <a:rPr lang="en-US" dirty="0" err="1"/>
              <a:t>tượng</a:t>
            </a:r>
            <a:r>
              <a:rPr lang="en-US" dirty="0"/>
              <a:t> git </a:t>
            </a:r>
            <a:r>
              <a:rPr lang="en-US" dirty="0" err="1"/>
              <a:t>vừa</a:t>
            </a:r>
            <a:r>
              <a:rPr lang="en-US" dirty="0"/>
              <a:t> download </a:t>
            </a:r>
            <a:r>
              <a:rPr lang="en-US" dirty="0" err="1"/>
              <a:t>về</a:t>
            </a:r>
            <a:r>
              <a:rPr lang="en-US" dirty="0"/>
              <a:t> </a:t>
            </a:r>
            <a:r>
              <a:rPr lang="en-US" dirty="0" err="1"/>
              <a:t>và</a:t>
            </a:r>
            <a:r>
              <a:rPr lang="en-US" dirty="0"/>
              <a:t> </a:t>
            </a:r>
            <a:r>
              <a:rPr lang="en-US" dirty="0" err="1"/>
              <a:t>cài</a:t>
            </a:r>
            <a:r>
              <a:rPr lang="en-US" dirty="0"/>
              <a:t> </a:t>
            </a:r>
            <a:r>
              <a:rPr lang="en-US" dirty="0" err="1"/>
              <a:t>đặt</a:t>
            </a:r>
            <a:r>
              <a:rPr lang="en-US" dirty="0"/>
              <a:t> </a:t>
            </a:r>
            <a:r>
              <a:rPr lang="en-US" dirty="0" err="1"/>
              <a:t>như</a:t>
            </a:r>
            <a:r>
              <a:rPr lang="en-US" dirty="0"/>
              <a:t> </a:t>
            </a:r>
            <a:r>
              <a:rPr lang="en-US" dirty="0" err="1"/>
              <a:t>hướng</a:t>
            </a:r>
            <a:r>
              <a:rPr lang="en-US" dirty="0"/>
              <a:t> </a:t>
            </a:r>
            <a:r>
              <a:rPr lang="en-US" dirty="0" err="1"/>
              <a:t>dẫn</a:t>
            </a:r>
            <a:r>
              <a:rPr lang="en-US" dirty="0"/>
              <a:t>.</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2" name="Picture 1">
            <a:extLst>
              <a:ext uri="{FF2B5EF4-FFF2-40B4-BE49-F238E27FC236}">
                <a16:creationId xmlns:a16="http://schemas.microsoft.com/office/drawing/2014/main" id="{A4AFB39C-9050-F44F-9C03-65D0C930E18F}"/>
              </a:ext>
            </a:extLst>
          </p:cNvPr>
          <p:cNvPicPr>
            <a:picLocks noChangeAspect="1"/>
          </p:cNvPicPr>
          <p:nvPr/>
        </p:nvPicPr>
        <p:blipFill>
          <a:blip r:embed="rId3"/>
          <a:stretch>
            <a:fillRect/>
          </a:stretch>
        </p:blipFill>
        <p:spPr>
          <a:xfrm>
            <a:off x="457200" y="2082325"/>
            <a:ext cx="2067953" cy="690664"/>
          </a:xfrm>
          <a:prstGeom prst="rect">
            <a:avLst/>
          </a:prstGeom>
        </p:spPr>
      </p:pic>
      <p:pic>
        <p:nvPicPr>
          <p:cNvPr id="6" name="Picture 5">
            <a:extLst>
              <a:ext uri="{FF2B5EF4-FFF2-40B4-BE49-F238E27FC236}">
                <a16:creationId xmlns:a16="http://schemas.microsoft.com/office/drawing/2014/main" id="{21AD17C9-A233-2B4A-950B-951823EB068E}"/>
              </a:ext>
            </a:extLst>
          </p:cNvPr>
          <p:cNvPicPr>
            <a:picLocks noChangeAspect="1"/>
          </p:cNvPicPr>
          <p:nvPr/>
        </p:nvPicPr>
        <p:blipFill>
          <a:blip r:embed="rId4"/>
          <a:stretch>
            <a:fillRect/>
          </a:stretch>
        </p:blipFill>
        <p:spPr>
          <a:xfrm>
            <a:off x="4071303" y="1210255"/>
            <a:ext cx="4511388" cy="35395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575441" y="563327"/>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400" dirty="0" err="1">
                <a:latin typeface="+mn-lt"/>
              </a:rPr>
              <a:t>Sử</a:t>
            </a:r>
            <a:r>
              <a:rPr lang="en-US" sz="4400" dirty="0">
                <a:latin typeface="+mn-lt"/>
              </a:rPr>
              <a:t> </a:t>
            </a:r>
            <a:r>
              <a:rPr lang="en-US" sz="4400" dirty="0" err="1">
                <a:latin typeface="+mn-lt"/>
              </a:rPr>
              <a:t>dụng</a:t>
            </a:r>
            <a:r>
              <a:rPr lang="en-US" sz="4400" dirty="0">
                <a:latin typeface="+mn-lt"/>
              </a:rPr>
              <a:t> </a:t>
            </a:r>
            <a:r>
              <a:rPr lang="en-US" sz="4400" dirty="0" err="1">
                <a:latin typeface="+mn-lt"/>
              </a:rPr>
              <a:t>câu</a:t>
            </a:r>
            <a:r>
              <a:rPr lang="en-US" sz="4400" dirty="0">
                <a:latin typeface="+mn-lt"/>
              </a:rPr>
              <a:t> </a:t>
            </a:r>
            <a:r>
              <a:rPr lang="en-US" sz="4400" dirty="0" err="1">
                <a:latin typeface="+mn-lt"/>
              </a:rPr>
              <a:t>lệnh</a:t>
            </a:r>
            <a:r>
              <a:rPr lang="en-US" sz="4400" dirty="0">
                <a:latin typeface="+mn-lt"/>
              </a:rPr>
              <a:t> Git </a:t>
            </a:r>
            <a:r>
              <a:rPr lang="en-US" sz="4400" dirty="0" err="1">
                <a:latin typeface="+mn-lt"/>
              </a:rPr>
              <a:t>cơ</a:t>
            </a:r>
            <a:r>
              <a:rPr lang="en-US" sz="4400" dirty="0">
                <a:latin typeface="+mn-lt"/>
              </a:rPr>
              <a:t> </a:t>
            </a:r>
            <a:r>
              <a:rPr lang="en-US" sz="4400" dirty="0" err="1">
                <a:latin typeface="+mn-lt"/>
              </a:rPr>
              <a:t>bản</a:t>
            </a:r>
            <a:endParaRPr sz="4400" dirty="0">
              <a:latin typeface="+mn-lt"/>
            </a:endParaRPr>
          </a:p>
        </p:txBody>
      </p:sp>
      <p:sp>
        <p:nvSpPr>
          <p:cNvPr id="156" name="Google Shape;156;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1" name="Picture 10">
            <a:extLst>
              <a:ext uri="{FF2B5EF4-FFF2-40B4-BE49-F238E27FC236}">
                <a16:creationId xmlns:a16="http://schemas.microsoft.com/office/drawing/2014/main" id="{F5E119E1-B607-2A4F-B3EC-6A1D5225658A}"/>
              </a:ext>
            </a:extLst>
          </p:cNvPr>
          <p:cNvPicPr>
            <a:picLocks noChangeAspect="1"/>
          </p:cNvPicPr>
          <p:nvPr/>
        </p:nvPicPr>
        <p:blipFill>
          <a:blip r:embed="rId3"/>
          <a:stretch>
            <a:fillRect/>
          </a:stretch>
        </p:blipFill>
        <p:spPr>
          <a:xfrm>
            <a:off x="1" y="1298528"/>
            <a:ext cx="9144000" cy="384492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599089" y="0"/>
            <a:ext cx="7512270" cy="1159800"/>
          </a:xfrm>
          <a:prstGeom prst="rect">
            <a:avLst/>
          </a:prstGeom>
        </p:spPr>
        <p:txBody>
          <a:bodyPr spcFirstLastPara="1" wrap="square" lIns="0" tIns="0" rIns="0" bIns="0" anchor="b" anchorCtr="0">
            <a:noAutofit/>
          </a:bodyPr>
          <a:lstStyle/>
          <a:p>
            <a:r>
              <a:rPr lang="en" sz="5400" dirty="0">
                <a:latin typeface="+mn-lt"/>
              </a:rPr>
              <a:t>2.</a:t>
            </a:r>
            <a:r>
              <a:rPr lang="en-US" b="0" dirty="0">
                <a:latin typeface="+mn-lt"/>
              </a:rPr>
              <a:t> Git </a:t>
            </a:r>
            <a:r>
              <a:rPr lang="en-US" b="0" dirty="0" err="1">
                <a:latin typeface="+mn-lt"/>
              </a:rPr>
              <a:t>là</a:t>
            </a:r>
            <a:r>
              <a:rPr lang="en-US" b="0" dirty="0">
                <a:latin typeface="+mn-lt"/>
              </a:rPr>
              <a:t> </a:t>
            </a:r>
            <a:r>
              <a:rPr lang="en-US" b="0" dirty="0" err="1">
                <a:latin typeface="+mn-lt"/>
              </a:rPr>
              <a:t>gì</a:t>
            </a:r>
            <a:r>
              <a:rPr lang="en-US" b="0" dirty="0">
                <a:latin typeface="+mn-lt"/>
              </a:rPr>
              <a:t>?</a:t>
            </a:r>
            <a:endParaRPr lang="en" dirty="0">
              <a:latin typeface="+mn-lt"/>
            </a:endParaRPr>
          </a:p>
        </p:txBody>
      </p:sp>
      <p:sp>
        <p:nvSpPr>
          <p:cNvPr id="3" name="Google Shape;249;p31">
            <a:extLst>
              <a:ext uri="{FF2B5EF4-FFF2-40B4-BE49-F238E27FC236}">
                <a16:creationId xmlns:a16="http://schemas.microsoft.com/office/drawing/2014/main" id="{51AB58E9-7D05-924E-9EFD-E46E40C4F8AF}"/>
              </a:ext>
            </a:extLst>
          </p:cNvPr>
          <p:cNvSpPr txBox="1">
            <a:spLocks/>
          </p:cNvSpPr>
          <p:nvPr/>
        </p:nvSpPr>
        <p:spPr>
          <a:xfrm>
            <a:off x="599089" y="1428056"/>
            <a:ext cx="4887311" cy="22486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1pPr>
            <a:lvl2pPr marL="914400" marR="0" lvl="1"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2pPr>
            <a:lvl3pPr marL="1371600" marR="0" lvl="2"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3pPr>
            <a:lvl4pPr marL="1828800" marR="0" lvl="3"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4pPr>
            <a:lvl5pPr marL="2286000" marR="0" lvl="4"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5pPr>
            <a:lvl6pPr marL="2743200" marR="0" lvl="5"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6pPr>
            <a:lvl7pPr marL="3200400" marR="0" lvl="6"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7pPr>
            <a:lvl8pPr marL="3657600" marR="0" lvl="7"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8pPr>
            <a:lvl9pPr marL="4114800" marR="0" lvl="8"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9pPr>
          </a:lstStyle>
          <a:p>
            <a:pPr marL="285750" indent="-285750">
              <a:spcBef>
                <a:spcPts val="600"/>
              </a:spcBef>
              <a:buFont typeface="Arial" panose="020B0604020202020204" pitchFamily="34" charset="0"/>
              <a:buChar char="•"/>
            </a:pPr>
            <a:r>
              <a:rPr lang="vi-VN" dirty="0">
                <a:solidFill>
                  <a:schemeClr val="bg2"/>
                </a:solidFill>
                <a:latin typeface="Arial" panose="020B0604020202020204" pitchFamily="34" charset="0"/>
              </a:rPr>
              <a:t>Git là một trong những Hệ thống Quản lý Phiên bản Phân tán, vốn được phát triển nhằm quản lý mã nguồn (source code) của Linux.</a:t>
            </a:r>
          </a:p>
          <a:p>
            <a:pPr marL="285750" indent="-285750">
              <a:spcBef>
                <a:spcPts val="600"/>
              </a:spcBef>
              <a:buFont typeface="Arial" panose="020B0604020202020204" pitchFamily="34" charset="0"/>
              <a:buChar char="•"/>
            </a:pPr>
            <a:r>
              <a:rPr lang="vi-VN" dirty="0">
                <a:solidFill>
                  <a:schemeClr val="bg2"/>
                </a:solidFill>
              </a:rPr>
              <a:t>Trên Git, ta có thể lưu trạng thái của file dưới dạng lịch sử cập nhật. Vì thế, có thể đưa file đã chỉnh sửa về trạng thái cũ hay có thể biết được file đã được chỉnh sửa chỗ nào do ai đã chỉnh sửa.</a:t>
            </a:r>
            <a:endParaRPr lang="en-US" sz="1200" dirty="0">
              <a:solidFill>
                <a:schemeClr val="bg2"/>
              </a:solidFill>
            </a:endParaRPr>
          </a:p>
        </p:txBody>
      </p:sp>
    </p:spTree>
    <p:extLst>
      <p:ext uri="{BB962C8B-B14F-4D97-AF65-F5344CB8AC3E}">
        <p14:creationId xmlns:p14="http://schemas.microsoft.com/office/powerpoint/2010/main" val="3375980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599089" y="615096"/>
            <a:ext cx="7512270" cy="1159800"/>
          </a:xfrm>
          <a:prstGeom prst="rect">
            <a:avLst/>
          </a:prstGeom>
        </p:spPr>
        <p:txBody>
          <a:bodyPr spcFirstLastPara="1" wrap="square" lIns="0" tIns="0" rIns="0" bIns="0" anchor="b" anchorCtr="0">
            <a:noAutofit/>
          </a:bodyPr>
          <a:lstStyle/>
          <a:p>
            <a:r>
              <a:rPr lang="en" sz="5400" dirty="0">
                <a:latin typeface="+mn-lt"/>
              </a:rPr>
              <a:t>3.</a:t>
            </a:r>
            <a:r>
              <a:rPr lang="en-US" b="0" dirty="0">
                <a:latin typeface="+mn-lt"/>
              </a:rPr>
              <a:t> Git </a:t>
            </a:r>
            <a:r>
              <a:rPr lang="en-US" b="0" dirty="0" err="1">
                <a:latin typeface="+mn-lt"/>
              </a:rPr>
              <a:t>hoạt</a:t>
            </a:r>
            <a:r>
              <a:rPr lang="en-US" b="0" dirty="0">
                <a:latin typeface="+mn-lt"/>
              </a:rPr>
              <a:t> </a:t>
            </a:r>
            <a:r>
              <a:rPr lang="en-US" b="0" dirty="0" err="1">
                <a:latin typeface="+mn-lt"/>
              </a:rPr>
              <a:t>động</a:t>
            </a:r>
            <a:r>
              <a:rPr lang="en-US" b="0" dirty="0">
                <a:latin typeface="+mn-lt"/>
              </a:rPr>
              <a:t> </a:t>
            </a:r>
            <a:r>
              <a:rPr lang="en-US" b="0" dirty="0" err="1">
                <a:latin typeface="+mn-lt"/>
              </a:rPr>
              <a:t>như</a:t>
            </a:r>
            <a:r>
              <a:rPr lang="en-US" b="0" dirty="0">
                <a:latin typeface="+mn-lt"/>
              </a:rPr>
              <a:t> </a:t>
            </a:r>
            <a:r>
              <a:rPr lang="en-US" b="0" dirty="0" err="1">
                <a:latin typeface="+mn-lt"/>
              </a:rPr>
              <a:t>thế</a:t>
            </a:r>
            <a:r>
              <a:rPr lang="en-US" b="0" dirty="0">
                <a:latin typeface="+mn-lt"/>
              </a:rPr>
              <a:t> </a:t>
            </a:r>
            <a:r>
              <a:rPr lang="en-US" b="0" dirty="0" err="1">
                <a:latin typeface="+mn-lt"/>
              </a:rPr>
              <a:t>nào</a:t>
            </a:r>
            <a:endParaRPr lang="en" dirty="0">
              <a:latin typeface="+mn-lt"/>
            </a:endParaRPr>
          </a:p>
        </p:txBody>
      </p:sp>
      <p:sp>
        <p:nvSpPr>
          <p:cNvPr id="3" name="Google Shape;249;p31">
            <a:extLst>
              <a:ext uri="{FF2B5EF4-FFF2-40B4-BE49-F238E27FC236}">
                <a16:creationId xmlns:a16="http://schemas.microsoft.com/office/drawing/2014/main" id="{51AB58E9-7D05-924E-9EFD-E46E40C4F8AF}"/>
              </a:ext>
            </a:extLst>
          </p:cNvPr>
          <p:cNvSpPr txBox="1">
            <a:spLocks/>
          </p:cNvSpPr>
          <p:nvPr/>
        </p:nvSpPr>
        <p:spPr>
          <a:xfrm>
            <a:off x="599089" y="1924670"/>
            <a:ext cx="4887311" cy="22486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1pPr>
            <a:lvl2pPr marL="914400" marR="0" lvl="1"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2pPr>
            <a:lvl3pPr marL="1371600" marR="0" lvl="2"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3pPr>
            <a:lvl4pPr marL="1828800" marR="0" lvl="3"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4pPr>
            <a:lvl5pPr marL="2286000" marR="0" lvl="4"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5pPr>
            <a:lvl6pPr marL="2743200" marR="0" lvl="5"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6pPr>
            <a:lvl7pPr marL="3200400" marR="0" lvl="6"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7pPr>
            <a:lvl8pPr marL="3657600" marR="0" lvl="7"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8pPr>
            <a:lvl9pPr marL="4114800" marR="0" lvl="8"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9pPr>
          </a:lstStyle>
          <a:p>
            <a:pPr marL="285750" indent="-285750">
              <a:spcBef>
                <a:spcPts val="600"/>
              </a:spcBef>
              <a:buFont typeface="Arial" panose="020B0604020202020204" pitchFamily="34" charset="0"/>
              <a:buChar char="•"/>
            </a:pPr>
            <a:r>
              <a:rPr lang="vi-VN" b="1" dirty="0">
                <a:solidFill>
                  <a:srgbClr val="A7D86D"/>
                </a:solidFill>
              </a:rPr>
              <a:t>Chi tiết tại</a:t>
            </a:r>
          </a:p>
          <a:p>
            <a:pPr marL="285750" indent="-285750">
              <a:spcBef>
                <a:spcPts val="600"/>
              </a:spcBef>
              <a:buFont typeface="Arial" panose="020B0604020202020204" pitchFamily="34" charset="0"/>
              <a:buChar char="•"/>
            </a:pPr>
            <a:r>
              <a:rPr lang="vi-VN" b="1" u="sng" dirty="0">
                <a:solidFill>
                  <a:schemeClr val="accent1"/>
                </a:solidFill>
              </a:rPr>
              <a:t>https://viblo.asia/p/git-hoat-dong-nhu-the-nao-naQZRwP0lvx</a:t>
            </a:r>
          </a:p>
        </p:txBody>
      </p:sp>
    </p:spTree>
    <p:extLst>
      <p:ext uri="{BB962C8B-B14F-4D97-AF65-F5344CB8AC3E}">
        <p14:creationId xmlns:p14="http://schemas.microsoft.com/office/powerpoint/2010/main" val="361939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599089" y="370730"/>
            <a:ext cx="7512270" cy="1159800"/>
          </a:xfrm>
          <a:prstGeom prst="rect">
            <a:avLst/>
          </a:prstGeom>
        </p:spPr>
        <p:txBody>
          <a:bodyPr spcFirstLastPara="1" wrap="square" lIns="0" tIns="0" rIns="0" bIns="0" anchor="b" anchorCtr="0">
            <a:noAutofit/>
          </a:bodyPr>
          <a:lstStyle/>
          <a:p>
            <a:r>
              <a:rPr lang="en" sz="5400" dirty="0">
                <a:latin typeface="+mn-lt"/>
              </a:rPr>
              <a:t>4.</a:t>
            </a:r>
            <a:r>
              <a:rPr lang="en-US" b="0" dirty="0">
                <a:latin typeface="+mn-lt"/>
              </a:rPr>
              <a:t> </a:t>
            </a:r>
            <a:r>
              <a:rPr lang="en-US" b="0" dirty="0" err="1">
                <a:latin typeface="+mn-lt"/>
              </a:rPr>
              <a:t>Github</a:t>
            </a:r>
            <a:r>
              <a:rPr lang="en-US" b="0" dirty="0">
                <a:latin typeface="+mn-lt"/>
              </a:rPr>
              <a:t> </a:t>
            </a:r>
            <a:r>
              <a:rPr lang="en-US" b="0" dirty="0" err="1">
                <a:latin typeface="+mn-lt"/>
              </a:rPr>
              <a:t>là</a:t>
            </a:r>
            <a:r>
              <a:rPr lang="en-US" b="0" dirty="0">
                <a:latin typeface="+mn-lt"/>
              </a:rPr>
              <a:t> </a:t>
            </a:r>
            <a:r>
              <a:rPr lang="en-US" b="0" dirty="0" err="1">
                <a:latin typeface="+mn-lt"/>
              </a:rPr>
              <a:t>gì</a:t>
            </a:r>
            <a:r>
              <a:rPr lang="en-US" b="0" dirty="0">
                <a:latin typeface="+mn-lt"/>
              </a:rPr>
              <a:t>?</a:t>
            </a:r>
            <a:endParaRPr lang="en" dirty="0">
              <a:latin typeface="+mn-lt"/>
            </a:endParaRPr>
          </a:p>
        </p:txBody>
      </p:sp>
      <p:sp>
        <p:nvSpPr>
          <p:cNvPr id="3" name="Google Shape;249;p31">
            <a:extLst>
              <a:ext uri="{FF2B5EF4-FFF2-40B4-BE49-F238E27FC236}">
                <a16:creationId xmlns:a16="http://schemas.microsoft.com/office/drawing/2014/main" id="{51AB58E9-7D05-924E-9EFD-E46E40C4F8AF}"/>
              </a:ext>
            </a:extLst>
          </p:cNvPr>
          <p:cNvSpPr txBox="1">
            <a:spLocks/>
          </p:cNvSpPr>
          <p:nvPr/>
        </p:nvSpPr>
        <p:spPr>
          <a:xfrm>
            <a:off x="599089" y="1924670"/>
            <a:ext cx="4887311" cy="22486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1pPr>
            <a:lvl2pPr marL="914400" marR="0" lvl="1"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2pPr>
            <a:lvl3pPr marL="1371600" marR="0" lvl="2"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3pPr>
            <a:lvl4pPr marL="1828800" marR="0" lvl="3"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4pPr>
            <a:lvl5pPr marL="2286000" marR="0" lvl="4"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5pPr>
            <a:lvl6pPr marL="2743200" marR="0" lvl="5"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6pPr>
            <a:lvl7pPr marL="3200400" marR="0" lvl="6"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7pPr>
            <a:lvl8pPr marL="3657600" marR="0" lvl="7"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8pPr>
            <a:lvl9pPr marL="4114800" marR="0" lvl="8" indent="-368300" algn="l" rtl="0">
              <a:lnSpc>
                <a:spcPct val="115000"/>
              </a:lnSpc>
              <a:spcBef>
                <a:spcPts val="0"/>
              </a:spcBef>
              <a:spcAft>
                <a:spcPts val="0"/>
              </a:spcAft>
              <a:buClr>
                <a:srgbClr val="A7A4BC"/>
              </a:buClr>
              <a:buSzPts val="1800"/>
              <a:buFont typeface="Muli Light"/>
              <a:buNone/>
              <a:defRPr sz="1800" b="0" i="0" u="none" strike="noStrike" cap="none">
                <a:solidFill>
                  <a:srgbClr val="A7A4BC"/>
                </a:solidFill>
                <a:latin typeface="Muli Light"/>
                <a:ea typeface="Muli Light"/>
                <a:cs typeface="Muli Light"/>
                <a:sym typeface="Muli Light"/>
              </a:defRPr>
            </a:lvl9pPr>
          </a:lstStyle>
          <a:p>
            <a:pPr marL="285750" indent="-285750">
              <a:spcBef>
                <a:spcPts val="600"/>
              </a:spcBef>
              <a:buFont typeface="Arial" panose="020B0604020202020204" pitchFamily="34" charset="0"/>
              <a:buChar char="•"/>
            </a:pPr>
            <a:r>
              <a:rPr lang="vi-VN" b="1" u="sng" dirty="0">
                <a:solidFill>
                  <a:schemeClr val="accent1"/>
                </a:solidFill>
                <a:hlinkClick r:id="rId3"/>
              </a:rPr>
              <a:t>www.github.com</a:t>
            </a:r>
            <a:endParaRPr lang="vi-VN" b="1" u="sng" dirty="0">
              <a:solidFill>
                <a:schemeClr val="accent1"/>
              </a:solidFill>
            </a:endParaRPr>
          </a:p>
          <a:p>
            <a:pPr marL="285750" indent="-285750">
              <a:spcBef>
                <a:spcPts val="600"/>
              </a:spcBef>
              <a:buFont typeface="Arial" panose="020B0604020202020204" pitchFamily="34" charset="0"/>
              <a:buChar char="•"/>
            </a:pPr>
            <a:r>
              <a:rPr lang="vi-VN" b="1" dirty="0">
                <a:solidFill>
                  <a:schemeClr val="bg2"/>
                </a:solidFill>
              </a:rPr>
              <a:t>Là máy chủ cung cấp dịch vụ lưu trữ mã nguồn lớn nhất thế giới.</a:t>
            </a:r>
          </a:p>
          <a:p>
            <a:pPr marL="285750" indent="-285750">
              <a:spcBef>
                <a:spcPts val="600"/>
              </a:spcBef>
              <a:buFont typeface="Arial" panose="020B0604020202020204" pitchFamily="34" charset="0"/>
              <a:buChar char="•"/>
            </a:pPr>
            <a:r>
              <a:rPr lang="vi-VN" b="1" dirty="0">
                <a:solidFill>
                  <a:schemeClr val="bg2"/>
                </a:solidFill>
              </a:rPr>
              <a:t>Cho phép xây dựng chung mã nguồn với bất kì người nào có tài khoản Github.</a:t>
            </a:r>
          </a:p>
          <a:p>
            <a:pPr marL="285750" indent="-285750">
              <a:spcBef>
                <a:spcPts val="600"/>
              </a:spcBef>
              <a:buFont typeface="Arial" panose="020B0604020202020204" pitchFamily="34" charset="0"/>
              <a:buChar char="•"/>
            </a:pPr>
            <a:r>
              <a:rPr lang="vi-VN" b="1" dirty="0">
                <a:solidFill>
                  <a:schemeClr val="bg2"/>
                </a:solidFill>
              </a:rPr>
              <a:t>Các chức năng thêm vào của Github:</a:t>
            </a:r>
          </a:p>
          <a:p>
            <a:pPr marL="800100" lvl="1" indent="-342900">
              <a:spcBef>
                <a:spcPts val="600"/>
              </a:spcBef>
              <a:buFont typeface="Arial" panose="020B0604020202020204" pitchFamily="34" charset="0"/>
              <a:buChar char="•"/>
            </a:pPr>
            <a:r>
              <a:rPr lang="vi-VN" b="1" i="1" dirty="0">
                <a:solidFill>
                  <a:schemeClr val="bg2"/>
                </a:solidFill>
              </a:rPr>
              <a:t>UI, Document, bug tracking, feature request, pull request… và nhiều hơn! </a:t>
            </a:r>
          </a:p>
        </p:txBody>
      </p:sp>
    </p:spTree>
    <p:extLst>
      <p:ext uri="{BB962C8B-B14F-4D97-AF65-F5344CB8AC3E}">
        <p14:creationId xmlns:p14="http://schemas.microsoft.com/office/powerpoint/2010/main" val="405514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457200" y="282175"/>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err="1">
                <a:latin typeface="+mn-lt"/>
              </a:rPr>
              <a:t>Tổng</a:t>
            </a:r>
            <a:r>
              <a:rPr lang="en" dirty="0">
                <a:latin typeface="+mn-lt"/>
              </a:rPr>
              <a:t> </a:t>
            </a:r>
            <a:r>
              <a:rPr lang="en" dirty="0" err="1">
                <a:latin typeface="+mn-lt"/>
              </a:rPr>
              <a:t>quan</a:t>
            </a:r>
            <a:r>
              <a:rPr lang="en" dirty="0">
                <a:latin typeface="+mn-lt"/>
              </a:rPr>
              <a:t> </a:t>
            </a:r>
            <a:endParaRPr dirty="0">
              <a:latin typeface="+mn-lt"/>
            </a:endParaRPr>
          </a:p>
        </p:txBody>
      </p:sp>
      <p:sp>
        <p:nvSpPr>
          <p:cNvPr id="72" name="Google Shape;72;p15"/>
          <p:cNvSpPr txBox="1">
            <a:spLocks noGrp="1"/>
          </p:cNvSpPr>
          <p:nvPr>
            <p:ph type="body" idx="1"/>
          </p:nvPr>
        </p:nvSpPr>
        <p:spPr>
          <a:xfrm>
            <a:off x="457199" y="1320325"/>
            <a:ext cx="4435813" cy="2767200"/>
          </a:xfrm>
          <a:prstGeom prst="rect">
            <a:avLst/>
          </a:prstGeom>
        </p:spPr>
        <p:txBody>
          <a:bodyPr spcFirstLastPara="1" wrap="square" lIns="0" tIns="0" rIns="0" bIns="0" anchor="t" anchorCtr="0">
            <a:noAutofit/>
          </a:bodyPr>
          <a:lstStyle/>
          <a:p>
            <a:pPr lvl="0" indent="-368300">
              <a:buSzPts val="2200"/>
              <a:buFont typeface="+mj-lt"/>
              <a:buAutoNum type="arabicPeriod"/>
            </a:pPr>
            <a:r>
              <a:rPr lang="en-US" sz="1200" dirty="0" err="1"/>
              <a:t>Cài</a:t>
            </a:r>
            <a:r>
              <a:rPr lang="en-US" sz="1200" dirty="0"/>
              <a:t> </a:t>
            </a:r>
            <a:r>
              <a:rPr lang="en-US" sz="1200" dirty="0" err="1"/>
              <a:t>đặt</a:t>
            </a:r>
            <a:r>
              <a:rPr lang="en-US" sz="1200" dirty="0"/>
              <a:t> Git </a:t>
            </a:r>
            <a:r>
              <a:rPr lang="en-US" sz="1200" dirty="0" err="1"/>
              <a:t>và</a:t>
            </a:r>
            <a:r>
              <a:rPr lang="en-US" sz="1200" dirty="0"/>
              <a:t> </a:t>
            </a:r>
            <a:r>
              <a:rPr lang="en-US" sz="1200" dirty="0" err="1"/>
              <a:t>tạo</a:t>
            </a:r>
            <a:r>
              <a:rPr lang="en-US" sz="1200" dirty="0"/>
              <a:t> </a:t>
            </a:r>
            <a:r>
              <a:rPr lang="en-US" sz="1200" dirty="0" err="1"/>
              <a:t>tài</a:t>
            </a:r>
            <a:r>
              <a:rPr lang="en-US" sz="1200" dirty="0"/>
              <a:t> </a:t>
            </a:r>
            <a:r>
              <a:rPr lang="en-US" sz="1200" dirty="0" err="1"/>
              <a:t>khoản</a:t>
            </a:r>
            <a:r>
              <a:rPr lang="en-US" sz="1200" dirty="0"/>
              <a:t> Git.</a:t>
            </a:r>
          </a:p>
          <a:p>
            <a:pPr lvl="0" indent="-368300">
              <a:buSzPts val="2200"/>
              <a:buFont typeface="+mj-lt"/>
              <a:buAutoNum type="arabicPeriod"/>
            </a:pPr>
            <a:endParaRPr lang="en-US" sz="1200" dirty="0"/>
          </a:p>
          <a:p>
            <a:pPr lvl="0" indent="-368300">
              <a:spcBef>
                <a:spcPts val="0"/>
              </a:spcBef>
              <a:buSzPts val="2200"/>
              <a:buFont typeface="+mj-lt"/>
              <a:buAutoNum type="arabicPeriod"/>
            </a:pPr>
            <a:r>
              <a:rPr lang="en-US" sz="1200" dirty="0"/>
              <a:t>Git </a:t>
            </a:r>
            <a:r>
              <a:rPr lang="en-US" sz="1200" dirty="0" err="1"/>
              <a:t>là</a:t>
            </a:r>
            <a:r>
              <a:rPr lang="en-US" sz="1200" dirty="0"/>
              <a:t> </a:t>
            </a:r>
            <a:r>
              <a:rPr lang="en-US" sz="1200" dirty="0" err="1"/>
              <a:t>gì</a:t>
            </a:r>
            <a:r>
              <a:rPr lang="en-US" sz="1200" dirty="0"/>
              <a:t>?</a:t>
            </a:r>
          </a:p>
          <a:p>
            <a:pPr lvl="0" indent="-368300">
              <a:spcBef>
                <a:spcPts val="0"/>
              </a:spcBef>
              <a:buSzPts val="2200"/>
              <a:buFont typeface="+mj-lt"/>
              <a:buAutoNum type="arabicPeriod"/>
            </a:pPr>
            <a:endParaRPr lang="en-US" sz="1200" dirty="0"/>
          </a:p>
          <a:p>
            <a:pPr lvl="0" indent="-368300">
              <a:spcBef>
                <a:spcPts val="0"/>
              </a:spcBef>
              <a:buSzPts val="2200"/>
              <a:buFont typeface="+mj-lt"/>
              <a:buAutoNum type="arabicPeriod"/>
            </a:pPr>
            <a:r>
              <a:rPr lang="en-US" sz="1200" dirty="0"/>
              <a:t>Git </a:t>
            </a:r>
            <a:r>
              <a:rPr lang="en-US" sz="1200" dirty="0" err="1"/>
              <a:t>hoạt</a:t>
            </a:r>
            <a:r>
              <a:rPr lang="en-US" sz="1200" dirty="0"/>
              <a:t> </a:t>
            </a:r>
            <a:r>
              <a:rPr lang="en-US" sz="1200" dirty="0" err="1"/>
              <a:t>động</a:t>
            </a:r>
            <a:r>
              <a:rPr lang="en-US" sz="1200" dirty="0"/>
              <a:t> </a:t>
            </a:r>
            <a:r>
              <a:rPr lang="en-US" sz="1200" dirty="0" err="1"/>
              <a:t>như</a:t>
            </a:r>
            <a:r>
              <a:rPr lang="en-US" sz="1200" dirty="0"/>
              <a:t> </a:t>
            </a:r>
            <a:r>
              <a:rPr lang="en-US" sz="1200" dirty="0" err="1"/>
              <a:t>thế</a:t>
            </a:r>
            <a:r>
              <a:rPr lang="en-US" sz="1200" dirty="0"/>
              <a:t> </a:t>
            </a:r>
            <a:r>
              <a:rPr lang="en-US" sz="1200" dirty="0" err="1"/>
              <a:t>nào</a:t>
            </a:r>
            <a:r>
              <a:rPr lang="en-US" sz="1200" dirty="0"/>
              <a:t>?</a:t>
            </a:r>
          </a:p>
          <a:p>
            <a:pPr lvl="0" indent="-368300">
              <a:spcBef>
                <a:spcPts val="0"/>
              </a:spcBef>
              <a:buSzPts val="2200"/>
              <a:buFont typeface="+mj-lt"/>
              <a:buAutoNum type="arabicPeriod"/>
            </a:pPr>
            <a:endParaRPr lang="en-US" sz="1200" dirty="0"/>
          </a:p>
          <a:p>
            <a:pPr lvl="0" indent="-368300">
              <a:spcBef>
                <a:spcPts val="0"/>
              </a:spcBef>
              <a:buSzPts val="2200"/>
              <a:buFont typeface="+mj-lt"/>
              <a:buAutoNum type="arabicPeriod"/>
            </a:pPr>
            <a:r>
              <a:rPr lang="en-US" sz="1200" dirty="0" err="1"/>
              <a:t>Github</a:t>
            </a:r>
            <a:r>
              <a:rPr lang="en-US" sz="1200" dirty="0"/>
              <a:t> </a:t>
            </a:r>
            <a:r>
              <a:rPr lang="en-US" sz="1200" dirty="0" err="1"/>
              <a:t>là</a:t>
            </a:r>
            <a:r>
              <a:rPr lang="en-US" sz="1200" dirty="0"/>
              <a:t> </a:t>
            </a:r>
            <a:r>
              <a:rPr lang="en-US" sz="1200" dirty="0" err="1"/>
              <a:t>gì</a:t>
            </a:r>
            <a:r>
              <a:rPr lang="en-US" sz="1200" dirty="0"/>
              <a:t>?</a:t>
            </a:r>
          </a:p>
          <a:p>
            <a:pPr lvl="0" indent="-368300">
              <a:spcBef>
                <a:spcPts val="0"/>
              </a:spcBef>
              <a:buSzPts val="2200"/>
              <a:buFont typeface="+mj-lt"/>
              <a:buAutoNum type="arabicPeriod"/>
            </a:pPr>
            <a:endParaRPr lang="en-US" sz="1200" dirty="0"/>
          </a:p>
          <a:p>
            <a:pPr lvl="0" indent="-368300">
              <a:spcBef>
                <a:spcPts val="0"/>
              </a:spcBef>
              <a:buSzPts val="2200"/>
              <a:buFont typeface="+mj-lt"/>
              <a:buAutoNum type="arabicPeriod"/>
            </a:pPr>
            <a:r>
              <a:rPr lang="en-US" sz="1200" dirty="0" err="1"/>
              <a:t>Hướng</a:t>
            </a:r>
            <a:r>
              <a:rPr lang="en-US" sz="1200" dirty="0"/>
              <a:t> </a:t>
            </a:r>
            <a:r>
              <a:rPr lang="en-US" sz="1200" dirty="0" err="1"/>
              <a:t>dẫn</a:t>
            </a:r>
            <a:r>
              <a:rPr lang="en-US" sz="1200" dirty="0"/>
              <a:t> </a:t>
            </a:r>
            <a:r>
              <a:rPr lang="en-US" sz="1200" dirty="0" err="1"/>
              <a:t>sử</a:t>
            </a:r>
            <a:r>
              <a:rPr lang="en-US" sz="1200" dirty="0"/>
              <a:t> dung git </a:t>
            </a:r>
            <a:r>
              <a:rPr lang="en-US" sz="1200" dirty="0" err="1"/>
              <a:t>và</a:t>
            </a:r>
            <a:r>
              <a:rPr lang="en-US" sz="1200" dirty="0"/>
              <a:t> </a:t>
            </a:r>
            <a:r>
              <a:rPr lang="en-US" sz="1200" dirty="0" err="1"/>
              <a:t>Github</a:t>
            </a:r>
            <a:r>
              <a:rPr lang="en-US" sz="1200" dirty="0"/>
              <a:t> </a:t>
            </a:r>
            <a:r>
              <a:rPr lang="en-US" sz="1200" dirty="0" err="1"/>
              <a:t>để</a:t>
            </a:r>
            <a:r>
              <a:rPr lang="en-US" sz="1200" dirty="0"/>
              <a:t> </a:t>
            </a:r>
            <a:r>
              <a:rPr lang="en-US" sz="1200" dirty="0" err="1"/>
              <a:t>nộp</a:t>
            </a:r>
            <a:r>
              <a:rPr lang="en-US" sz="1200" dirty="0"/>
              <a:t> </a:t>
            </a:r>
            <a:r>
              <a:rPr lang="en-US" sz="1200" dirty="0" err="1"/>
              <a:t>bài</a:t>
            </a:r>
            <a:r>
              <a:rPr lang="en-US" sz="1200" dirty="0"/>
              <a:t> </a:t>
            </a:r>
            <a:r>
              <a:rPr lang="en-US" sz="1200" dirty="0" err="1"/>
              <a:t>tập</a:t>
            </a:r>
            <a:r>
              <a:rPr lang="en-US" sz="1200" dirty="0"/>
              <a:t> </a:t>
            </a:r>
            <a:r>
              <a:rPr lang="en-US" sz="1200" dirty="0" err="1"/>
              <a:t>về</a:t>
            </a:r>
            <a:r>
              <a:rPr lang="en-US" sz="1200" dirty="0"/>
              <a:t> </a:t>
            </a:r>
            <a:r>
              <a:rPr lang="en-US" sz="1200" dirty="0" err="1"/>
              <a:t>nhà</a:t>
            </a:r>
            <a:r>
              <a:rPr lang="en-US" sz="1200" dirty="0"/>
              <a:t>.</a:t>
            </a:r>
          </a:p>
        </p:txBody>
      </p:sp>
      <p:sp>
        <p:nvSpPr>
          <p:cNvPr id="73" name="Google Shape;73;p15"/>
          <p:cNvSpPr txBox="1">
            <a:spLocks noGrp="1"/>
          </p:cNvSpPr>
          <p:nvPr>
            <p:ph type="body" idx="2"/>
          </p:nvPr>
        </p:nvSpPr>
        <p:spPr>
          <a:xfrm>
            <a:off x="457199" y="3697675"/>
            <a:ext cx="4982700" cy="1141200"/>
          </a:xfrm>
          <a:prstGeom prst="rect">
            <a:avLst/>
          </a:prstGeom>
        </p:spPr>
        <p:txBody>
          <a:bodyPr spcFirstLastPara="1" wrap="square" lIns="0" tIns="0" rIns="0" bIns="0" anchor="t" anchorCtr="0">
            <a:noAutofit/>
          </a:bodyPr>
          <a:lstStyle/>
          <a:p>
            <a:pPr marL="0" lvl="0" indent="0">
              <a:spcBef>
                <a:spcPts val="1000"/>
              </a:spcBef>
              <a:buNone/>
            </a:pPr>
            <a:r>
              <a:rPr lang="en" sz="1000" b="1" dirty="0" err="1">
                <a:solidFill>
                  <a:srgbClr val="A7D86D"/>
                </a:solidFill>
              </a:rPr>
              <a:t>Hướng</a:t>
            </a:r>
            <a:r>
              <a:rPr lang="en" sz="1000" b="1" dirty="0">
                <a:solidFill>
                  <a:srgbClr val="A7D86D"/>
                </a:solidFill>
              </a:rPr>
              <a:t> </a:t>
            </a:r>
            <a:r>
              <a:rPr lang="en" sz="1000" b="1" dirty="0" err="1">
                <a:solidFill>
                  <a:srgbClr val="A7D86D"/>
                </a:solidFill>
              </a:rPr>
              <a:t>dẫn</a:t>
            </a:r>
            <a:r>
              <a:rPr lang="en" sz="1000" b="1" dirty="0">
                <a:solidFill>
                  <a:srgbClr val="A7D86D"/>
                </a:solidFill>
              </a:rPr>
              <a:t> </a:t>
            </a:r>
            <a:r>
              <a:rPr lang="en" sz="1000" b="1" dirty="0" err="1">
                <a:solidFill>
                  <a:srgbClr val="A7D86D"/>
                </a:solidFill>
              </a:rPr>
              <a:t>cơ</a:t>
            </a:r>
            <a:r>
              <a:rPr lang="en" sz="1000" b="1" dirty="0">
                <a:solidFill>
                  <a:srgbClr val="A7D86D"/>
                </a:solidFill>
              </a:rPr>
              <a:t> </a:t>
            </a:r>
            <a:r>
              <a:rPr lang="en" sz="1000" b="1" dirty="0" err="1">
                <a:solidFill>
                  <a:srgbClr val="A7D86D"/>
                </a:solidFill>
              </a:rPr>
              <a:t>bản</a:t>
            </a:r>
            <a:r>
              <a:rPr lang="en" sz="1000" b="1" dirty="0">
                <a:solidFill>
                  <a:srgbClr val="A7D86D"/>
                </a:solidFill>
              </a:rPr>
              <a:t> </a:t>
            </a:r>
            <a:r>
              <a:rPr lang="en" sz="1000" b="1" dirty="0" err="1">
                <a:solidFill>
                  <a:srgbClr val="A7D86D"/>
                </a:solidFill>
              </a:rPr>
              <a:t>tại</a:t>
            </a:r>
            <a:r>
              <a:rPr lang="en" sz="1000" b="1" dirty="0">
                <a:solidFill>
                  <a:srgbClr val="A7D86D"/>
                </a:solidFill>
              </a:rPr>
              <a:t> </a:t>
            </a:r>
            <a:r>
              <a:rPr lang="en-US" sz="1000" b="1" u="sng" dirty="0">
                <a:solidFill>
                  <a:schemeClr val="accent1"/>
                </a:solidFill>
              </a:rPr>
              <a:t>http://</a:t>
            </a:r>
            <a:r>
              <a:rPr lang="en-US" sz="1000" b="1" u="sng" dirty="0" err="1">
                <a:solidFill>
                  <a:schemeClr val="accent1"/>
                </a:solidFill>
              </a:rPr>
              <a:t>rogerdudler.github.io</a:t>
            </a:r>
            <a:r>
              <a:rPr lang="en-US" sz="1000" b="1" u="sng" dirty="0">
                <a:solidFill>
                  <a:schemeClr val="accent1"/>
                </a:solidFill>
              </a:rPr>
              <a:t>/git-guide/</a:t>
            </a:r>
            <a:r>
              <a:rPr lang="en-US" sz="1000" b="1" u="sng" dirty="0" err="1">
                <a:solidFill>
                  <a:schemeClr val="accent1"/>
                </a:solidFill>
              </a:rPr>
              <a:t>index.vi.html</a:t>
            </a:r>
            <a:endParaRPr sz="1000" b="1" u="sng" dirty="0">
              <a:solidFill>
                <a:schemeClr val="accent1"/>
              </a:solidFill>
            </a:endParaRPr>
          </a:p>
          <a:p>
            <a:pPr marL="0" lvl="0" indent="0">
              <a:spcBef>
                <a:spcPts val="1000"/>
              </a:spcBef>
              <a:buClr>
                <a:schemeClr val="dk1"/>
              </a:buClr>
              <a:buSzPts val="1100"/>
              <a:buNone/>
            </a:pPr>
            <a:r>
              <a:rPr lang="en" sz="1000" dirty="0" err="1">
                <a:solidFill>
                  <a:srgbClr val="A7D86D"/>
                </a:solidFill>
              </a:rPr>
              <a:t>Hướng</a:t>
            </a:r>
            <a:r>
              <a:rPr lang="en" sz="1000" dirty="0">
                <a:solidFill>
                  <a:srgbClr val="A7D86D"/>
                </a:solidFill>
              </a:rPr>
              <a:t> </a:t>
            </a:r>
            <a:r>
              <a:rPr lang="en" sz="1000" dirty="0" err="1">
                <a:solidFill>
                  <a:srgbClr val="A7D86D"/>
                </a:solidFill>
              </a:rPr>
              <a:t>dẫn</a:t>
            </a:r>
            <a:r>
              <a:rPr lang="en" sz="1000" dirty="0">
                <a:solidFill>
                  <a:srgbClr val="A7D86D"/>
                </a:solidFill>
              </a:rPr>
              <a:t> chi </a:t>
            </a:r>
            <a:r>
              <a:rPr lang="en" sz="1000" dirty="0" err="1">
                <a:solidFill>
                  <a:srgbClr val="A7D86D"/>
                </a:solidFill>
              </a:rPr>
              <a:t>tiết</a:t>
            </a:r>
            <a:r>
              <a:rPr lang="en" sz="1000" dirty="0">
                <a:solidFill>
                  <a:srgbClr val="A7D86D"/>
                </a:solidFill>
              </a:rPr>
              <a:t> </a:t>
            </a:r>
            <a:r>
              <a:rPr lang="en" sz="1000" u="sng" dirty="0">
                <a:solidFill>
                  <a:schemeClr val="accent1"/>
                </a:solidFill>
              </a:rPr>
              <a:t> </a:t>
            </a:r>
            <a:r>
              <a:rPr lang="en-US" sz="1000" u="sng" dirty="0">
                <a:solidFill>
                  <a:schemeClr val="accent1"/>
                </a:solidFill>
              </a:rPr>
              <a:t>https://git-</a:t>
            </a:r>
            <a:r>
              <a:rPr lang="en-US" sz="1000" u="sng" dirty="0" err="1">
                <a:solidFill>
                  <a:schemeClr val="accent1"/>
                </a:solidFill>
              </a:rPr>
              <a:t>scm.com</a:t>
            </a:r>
            <a:r>
              <a:rPr lang="en-US" sz="1000" u="sng" dirty="0">
                <a:solidFill>
                  <a:schemeClr val="accent1"/>
                </a:solidFill>
              </a:rPr>
              <a:t>/doc</a:t>
            </a:r>
            <a:r>
              <a:rPr lang="en" sz="1000" dirty="0">
                <a:solidFill>
                  <a:srgbClr val="A7D86D"/>
                </a:solidFill>
              </a:rPr>
              <a:t>. </a:t>
            </a:r>
            <a:endParaRPr sz="1000" dirty="0">
              <a:solidFill>
                <a:srgbClr val="A7D86D"/>
              </a:solidFill>
            </a:endParaRPr>
          </a:p>
          <a:p>
            <a:pPr marL="0" lvl="0" indent="0" algn="l" rtl="0">
              <a:spcBef>
                <a:spcPts val="1000"/>
              </a:spcBef>
              <a:spcAft>
                <a:spcPts val="1000"/>
              </a:spcAft>
              <a:buNone/>
            </a:pPr>
            <a:endParaRPr sz="1000" dirty="0">
              <a:solidFill>
                <a:srgbClr val="A7D86D"/>
              </a:solidFill>
            </a:endParaRPr>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685799" y="2308060"/>
            <a:ext cx="8545749" cy="1159800"/>
          </a:xfrm>
          <a:prstGeom prst="rect">
            <a:avLst/>
          </a:prstGeom>
        </p:spPr>
        <p:txBody>
          <a:bodyPr spcFirstLastPara="1" wrap="square" lIns="0" tIns="0" rIns="0" bIns="0" anchor="b" anchorCtr="0">
            <a:noAutofit/>
          </a:bodyPr>
          <a:lstStyle/>
          <a:p>
            <a:r>
              <a:rPr lang="en" sz="5400" dirty="0">
                <a:latin typeface="+mn-lt"/>
              </a:rPr>
              <a:t>1.</a:t>
            </a:r>
            <a:r>
              <a:rPr lang="en-US" b="0" dirty="0">
                <a:latin typeface="+mn-lt"/>
              </a:rPr>
              <a:t> </a:t>
            </a:r>
            <a:r>
              <a:rPr lang="en-US" b="0" dirty="0" err="1">
                <a:latin typeface="+mn-lt"/>
              </a:rPr>
              <a:t>Cài</a:t>
            </a:r>
            <a:r>
              <a:rPr lang="en-US" b="0" dirty="0">
                <a:latin typeface="+mn-lt"/>
              </a:rPr>
              <a:t> </a:t>
            </a:r>
            <a:r>
              <a:rPr lang="en-US" b="0" dirty="0" err="1">
                <a:latin typeface="+mn-lt"/>
              </a:rPr>
              <a:t>đặt</a:t>
            </a:r>
            <a:r>
              <a:rPr lang="en-US" b="0" dirty="0">
                <a:latin typeface="+mn-lt"/>
              </a:rPr>
              <a:t> Git </a:t>
            </a:r>
            <a:r>
              <a:rPr lang="en-US" b="0" dirty="0" err="1">
                <a:latin typeface="+mn-lt"/>
              </a:rPr>
              <a:t>và</a:t>
            </a:r>
            <a:r>
              <a:rPr lang="en-US" b="0" dirty="0">
                <a:latin typeface="+mn-lt"/>
              </a:rPr>
              <a:t> </a:t>
            </a:r>
            <a:r>
              <a:rPr lang="en-US" b="0" dirty="0" err="1">
                <a:latin typeface="+mn-lt"/>
              </a:rPr>
              <a:t>Tạo</a:t>
            </a:r>
            <a:r>
              <a:rPr lang="en-US" b="0" dirty="0">
                <a:latin typeface="+mn-lt"/>
              </a:rPr>
              <a:t> </a:t>
            </a:r>
            <a:r>
              <a:rPr lang="en-US" b="0" dirty="0" err="1">
                <a:latin typeface="+mn-lt"/>
              </a:rPr>
              <a:t>tài</a:t>
            </a:r>
            <a:r>
              <a:rPr lang="en-US" b="0" dirty="0">
                <a:latin typeface="+mn-lt"/>
              </a:rPr>
              <a:t> </a:t>
            </a:r>
            <a:r>
              <a:rPr lang="en-US" b="0" dirty="0" err="1">
                <a:latin typeface="+mn-lt"/>
              </a:rPr>
              <a:t>khoản</a:t>
            </a:r>
            <a:r>
              <a:rPr lang="en-US" b="0" dirty="0">
                <a:latin typeface="+mn-lt"/>
              </a:rPr>
              <a:t> GitHub </a:t>
            </a:r>
            <a:br>
              <a:rPr lang="en-US" dirty="0">
                <a:latin typeface="+mn-lt"/>
              </a:rPr>
            </a:br>
            <a:endParaRPr lang="en"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57200" y="0"/>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Install Git</a:t>
            </a:r>
            <a:endParaRPr dirty="0"/>
          </a:p>
        </p:txBody>
      </p:sp>
      <p:sp>
        <p:nvSpPr>
          <p:cNvPr id="99" name="Google Shape;99;p19"/>
          <p:cNvSpPr txBox="1">
            <a:spLocks noGrp="1"/>
          </p:cNvSpPr>
          <p:nvPr>
            <p:ph type="body" idx="1"/>
          </p:nvPr>
        </p:nvSpPr>
        <p:spPr>
          <a:xfrm>
            <a:off x="457200" y="857400"/>
            <a:ext cx="4695600" cy="1862700"/>
          </a:xfrm>
          <a:prstGeom prst="rect">
            <a:avLst/>
          </a:prstGeom>
        </p:spPr>
        <p:txBody>
          <a:bodyPr spcFirstLastPara="1" wrap="square" lIns="0" tIns="0" rIns="0" bIns="0" anchor="t" anchorCtr="0">
            <a:noAutofit/>
          </a:bodyPr>
          <a:lstStyle/>
          <a:p>
            <a:pPr marL="457200" lvl="0" indent="-368300" algn="l" rtl="0">
              <a:spcBef>
                <a:spcPts val="600"/>
              </a:spcBef>
              <a:spcAft>
                <a:spcPts val="0"/>
              </a:spcAft>
              <a:buSzPts val="2200"/>
              <a:buChar char="●"/>
            </a:pPr>
            <a:r>
              <a:rPr lang="vi-VN" b="1" dirty="0"/>
              <a:t>Linux (Debian)</a:t>
            </a:r>
          </a:p>
          <a:p>
            <a:pPr lvl="1"/>
            <a:r>
              <a:rPr lang="en-US" dirty="0"/>
              <a:t>Command: </a:t>
            </a:r>
            <a:r>
              <a:rPr lang="en-US" b="1" dirty="0" err="1"/>
              <a:t>sudo</a:t>
            </a:r>
            <a:r>
              <a:rPr lang="en-US" b="1" dirty="0"/>
              <a:t> apt-get install git</a:t>
            </a:r>
            <a:endParaRPr b="1" dirty="0"/>
          </a:p>
          <a:p>
            <a:r>
              <a:rPr lang="en-US" b="1" dirty="0"/>
              <a:t>Linux (Fedora)</a:t>
            </a:r>
          </a:p>
          <a:p>
            <a:pPr lvl="1"/>
            <a:r>
              <a:rPr lang="en-US" dirty="0"/>
              <a:t>Command: </a:t>
            </a:r>
            <a:r>
              <a:rPr lang="en-US" b="1" dirty="0" err="1"/>
              <a:t>sudo</a:t>
            </a:r>
            <a:r>
              <a:rPr lang="en-US" b="1" dirty="0"/>
              <a:t> yum install git! </a:t>
            </a:r>
          </a:p>
          <a:p>
            <a:r>
              <a:rPr lang="en-US" b="1" dirty="0"/>
              <a:t>Mac </a:t>
            </a:r>
          </a:p>
          <a:p>
            <a:pPr lvl="1"/>
            <a:r>
              <a:rPr lang="en-US" sz="1800" dirty="0"/>
              <a:t>http://git-</a:t>
            </a:r>
            <a:r>
              <a:rPr lang="en-US" sz="1800" dirty="0" err="1"/>
              <a:t>scm.com</a:t>
            </a:r>
            <a:r>
              <a:rPr lang="en-US" sz="1800" dirty="0"/>
              <a:t>/download/mac </a:t>
            </a:r>
          </a:p>
          <a:p>
            <a:r>
              <a:rPr lang="en-US" b="1" dirty="0"/>
              <a:t>Windows </a:t>
            </a:r>
          </a:p>
          <a:p>
            <a:pPr lvl="1"/>
            <a:r>
              <a:rPr lang="en-US" sz="1800" dirty="0"/>
              <a:t>http://git-</a:t>
            </a:r>
            <a:r>
              <a:rPr lang="en-US" sz="1800" dirty="0" err="1"/>
              <a:t>scm.com</a:t>
            </a:r>
            <a:r>
              <a:rPr lang="en-US" sz="1800" dirty="0"/>
              <a:t>/download/win </a:t>
            </a:r>
          </a:p>
          <a:p>
            <a:pPr lvl="1"/>
            <a:endParaRPr lang="en-US" sz="1800" dirty="0"/>
          </a:p>
        </p:txBody>
      </p:sp>
      <p:sp>
        <p:nvSpPr>
          <p:cNvPr id="100" name="Google Shape;100;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idx="4294967295"/>
          </p:nvPr>
        </p:nvSpPr>
        <p:spPr>
          <a:xfrm>
            <a:off x="573997" y="1554254"/>
            <a:ext cx="4151696" cy="1159800"/>
          </a:xfrm>
          <a:prstGeom prst="rect">
            <a:avLst/>
          </a:prstGeom>
        </p:spPr>
        <p:txBody>
          <a:bodyPr spcFirstLastPara="1" wrap="square" lIns="0" tIns="0" rIns="0" bIns="0" anchor="b" anchorCtr="0">
            <a:noAutofit/>
          </a:bodyPr>
          <a:lstStyle/>
          <a:p>
            <a:r>
              <a:rPr lang="en-US" b="0" dirty="0" err="1">
                <a:latin typeface="+mn-lt"/>
              </a:rPr>
              <a:t>Tạo</a:t>
            </a:r>
            <a:r>
              <a:rPr lang="en-US" b="0" dirty="0">
                <a:latin typeface="+mn-lt"/>
              </a:rPr>
              <a:t> </a:t>
            </a:r>
            <a:r>
              <a:rPr lang="en-US" b="0" dirty="0" err="1">
                <a:latin typeface="+mn-lt"/>
              </a:rPr>
              <a:t>Tài</a:t>
            </a:r>
            <a:r>
              <a:rPr lang="en-US" b="0" dirty="0">
                <a:latin typeface="+mn-lt"/>
              </a:rPr>
              <a:t> </a:t>
            </a:r>
            <a:r>
              <a:rPr lang="en-US" b="0" dirty="0" err="1">
                <a:latin typeface="+mn-lt"/>
              </a:rPr>
              <a:t>khoản</a:t>
            </a:r>
            <a:r>
              <a:rPr lang="en-US" b="0" dirty="0">
                <a:latin typeface="+mn-lt"/>
              </a:rPr>
              <a:t> Git</a:t>
            </a:r>
            <a:endParaRPr lang="en-US" sz="7200" dirty="0">
              <a:effectLst/>
              <a:latin typeface="+mn-lt"/>
            </a:endParaRPr>
          </a:p>
        </p:txBody>
      </p:sp>
      <p:sp>
        <p:nvSpPr>
          <p:cNvPr id="107" name="Google Shape;107;p20"/>
          <p:cNvSpPr/>
          <p:nvPr/>
        </p:nvSpPr>
        <p:spPr>
          <a:xfrm>
            <a:off x="7282278" y="3011993"/>
            <a:ext cx="339869" cy="32451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0"/>
          <p:cNvGrpSpPr/>
          <p:nvPr/>
        </p:nvGrpSpPr>
        <p:grpSpPr>
          <a:xfrm>
            <a:off x="6860474" y="1189660"/>
            <a:ext cx="1456028" cy="1456403"/>
            <a:chOff x="6654650" y="3665275"/>
            <a:chExt cx="409100" cy="409125"/>
          </a:xfrm>
        </p:grpSpPr>
        <p:sp>
          <p:nvSpPr>
            <p:cNvPr id="109" name="Google Shape;109;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20"/>
          <p:cNvGrpSpPr/>
          <p:nvPr/>
        </p:nvGrpSpPr>
        <p:grpSpPr>
          <a:xfrm rot="1056949">
            <a:off x="5457333" y="2334562"/>
            <a:ext cx="961941" cy="962053"/>
            <a:chOff x="570875" y="4322250"/>
            <a:chExt cx="443300" cy="443325"/>
          </a:xfrm>
        </p:grpSpPr>
        <p:sp>
          <p:nvSpPr>
            <p:cNvPr id="112" name="Google Shape;112;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20"/>
          <p:cNvSpPr/>
          <p:nvPr/>
        </p:nvSpPr>
        <p:spPr>
          <a:xfrm rot="2466722">
            <a:off x="5565166" y="1471935"/>
            <a:ext cx="472204" cy="4508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rot="-1609319">
            <a:off x="6255742" y="1755624"/>
            <a:ext cx="339819" cy="32447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rot="2926198">
            <a:off x="8316146" y="2012664"/>
            <a:ext cx="254474" cy="24298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rot="-1609137">
            <a:off x="7257139" y="384869"/>
            <a:ext cx="229255" cy="21890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21"/>
          <p:cNvSpPr txBox="1">
            <a:spLocks noGrp="1"/>
          </p:cNvSpPr>
          <p:nvPr>
            <p:ph type="title"/>
          </p:nvPr>
        </p:nvSpPr>
        <p:spPr>
          <a:xfrm>
            <a:off x="515566" y="781528"/>
            <a:ext cx="8356060" cy="857400"/>
          </a:xfrm>
          <a:prstGeom prst="rect">
            <a:avLst/>
          </a:prstGeom>
        </p:spPr>
        <p:txBody>
          <a:bodyPr spcFirstLastPara="1" wrap="square" lIns="0" tIns="0" rIns="0" bIns="0" anchor="b" anchorCtr="0">
            <a:noAutofit/>
          </a:bodyPr>
          <a:lstStyle/>
          <a:p>
            <a:r>
              <a:rPr lang="en-US" sz="4000" b="0" dirty="0" err="1"/>
              <a:t>www.github.com</a:t>
            </a:r>
            <a:br>
              <a:rPr lang="en-US" sz="4000" b="0" dirty="0"/>
            </a:br>
            <a:r>
              <a:rPr lang="en-US" sz="4000" b="0" dirty="0" err="1">
                <a:latin typeface="+mn-lt"/>
              </a:rPr>
              <a:t>Tạo</a:t>
            </a:r>
            <a:r>
              <a:rPr lang="en-US" sz="4000" b="0" dirty="0">
                <a:latin typeface="+mn-lt"/>
              </a:rPr>
              <a:t> </a:t>
            </a:r>
            <a:r>
              <a:rPr lang="en-US" sz="4000" b="0" dirty="0" err="1">
                <a:latin typeface="+mn-lt"/>
              </a:rPr>
              <a:t>tài</a:t>
            </a:r>
            <a:r>
              <a:rPr lang="en-US" sz="4000" b="0" dirty="0">
                <a:latin typeface="+mn-lt"/>
              </a:rPr>
              <a:t> </a:t>
            </a:r>
            <a:r>
              <a:rPr lang="en-US" sz="4000" b="0" dirty="0" err="1">
                <a:latin typeface="+mn-lt"/>
              </a:rPr>
              <a:t>khoản</a:t>
            </a:r>
            <a:r>
              <a:rPr lang="en-US" sz="4000" b="0" dirty="0">
                <a:latin typeface="+mn-lt"/>
              </a:rPr>
              <a:t> </a:t>
            </a:r>
            <a:r>
              <a:rPr lang="en-US" sz="4000" b="0" dirty="0" err="1">
                <a:latin typeface="+mn-lt"/>
              </a:rPr>
              <a:t>miễn</a:t>
            </a:r>
            <a:r>
              <a:rPr lang="en-US" sz="4000" b="0" dirty="0">
                <a:latin typeface="+mn-lt"/>
              </a:rPr>
              <a:t> </a:t>
            </a:r>
            <a:r>
              <a:rPr lang="en-US" sz="4000" b="0" dirty="0" err="1">
                <a:latin typeface="+mn-lt"/>
              </a:rPr>
              <a:t>phí</a:t>
            </a:r>
            <a:endParaRPr lang="en-US" sz="4000" dirty="0">
              <a:effectLst/>
              <a:latin typeface="+mn-lt"/>
            </a:endParaRPr>
          </a:p>
        </p:txBody>
      </p:sp>
      <p:sp>
        <p:nvSpPr>
          <p:cNvPr id="128" name="Google Shape;128;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6" name="Picture 5">
            <a:extLst>
              <a:ext uri="{FF2B5EF4-FFF2-40B4-BE49-F238E27FC236}">
                <a16:creationId xmlns:a16="http://schemas.microsoft.com/office/drawing/2014/main" id="{2080D53C-99E1-DB48-9B3B-52EA97CFBB39}"/>
              </a:ext>
            </a:extLst>
          </p:cNvPr>
          <p:cNvPicPr>
            <a:picLocks noChangeAspect="1"/>
          </p:cNvPicPr>
          <p:nvPr/>
        </p:nvPicPr>
        <p:blipFill>
          <a:blip r:embed="rId3"/>
          <a:stretch>
            <a:fillRect/>
          </a:stretch>
        </p:blipFill>
        <p:spPr>
          <a:xfrm>
            <a:off x="0" y="1896895"/>
            <a:ext cx="6007604" cy="32563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685800" y="2308060"/>
            <a:ext cx="7512270" cy="1159800"/>
          </a:xfrm>
          <a:prstGeom prst="rect">
            <a:avLst/>
          </a:prstGeom>
        </p:spPr>
        <p:txBody>
          <a:bodyPr spcFirstLastPara="1" wrap="square" lIns="0" tIns="0" rIns="0" bIns="0" anchor="b" anchorCtr="0">
            <a:noAutofit/>
          </a:bodyPr>
          <a:lstStyle/>
          <a:p>
            <a:r>
              <a:rPr lang="en" sz="5400" dirty="0">
                <a:latin typeface="+mn-lt"/>
              </a:rPr>
              <a:t>5.</a:t>
            </a:r>
            <a:r>
              <a:rPr lang="en-US" b="0" dirty="0">
                <a:latin typeface="+mn-lt"/>
              </a:rPr>
              <a:t> </a:t>
            </a:r>
            <a:r>
              <a:rPr lang="en-US" dirty="0" err="1">
                <a:latin typeface="+mn-lt"/>
              </a:rPr>
              <a:t>Hướng</a:t>
            </a:r>
            <a:r>
              <a:rPr lang="en-US" dirty="0">
                <a:latin typeface="+mn-lt"/>
              </a:rPr>
              <a:t> </a:t>
            </a:r>
            <a:r>
              <a:rPr lang="en-US" dirty="0" err="1">
                <a:latin typeface="+mn-lt"/>
              </a:rPr>
              <a:t>dẫn</a:t>
            </a:r>
            <a:r>
              <a:rPr lang="en-US" dirty="0">
                <a:latin typeface="+mn-lt"/>
              </a:rPr>
              <a:t> </a:t>
            </a:r>
            <a:r>
              <a:rPr lang="en-US" dirty="0" err="1">
                <a:latin typeface="+mn-lt"/>
              </a:rPr>
              <a:t>sử</a:t>
            </a:r>
            <a:r>
              <a:rPr lang="en-US" dirty="0">
                <a:latin typeface="+mn-lt"/>
              </a:rPr>
              <a:t> dung git </a:t>
            </a:r>
            <a:r>
              <a:rPr lang="en-US" dirty="0" err="1">
                <a:latin typeface="+mn-lt"/>
              </a:rPr>
              <a:t>và</a:t>
            </a:r>
            <a:r>
              <a:rPr lang="en-US" dirty="0">
                <a:latin typeface="+mn-lt"/>
              </a:rPr>
              <a:t> </a:t>
            </a:r>
            <a:r>
              <a:rPr lang="en-US" dirty="0" err="1">
                <a:latin typeface="+mn-lt"/>
              </a:rPr>
              <a:t>Github</a:t>
            </a:r>
            <a:r>
              <a:rPr lang="en-US" dirty="0">
                <a:latin typeface="+mn-lt"/>
              </a:rPr>
              <a:t> </a:t>
            </a:r>
            <a:r>
              <a:rPr lang="en-US" dirty="0" err="1">
                <a:latin typeface="+mn-lt"/>
              </a:rPr>
              <a:t>để</a:t>
            </a:r>
            <a:r>
              <a:rPr lang="en-US" dirty="0">
                <a:latin typeface="+mn-lt"/>
              </a:rPr>
              <a:t> </a:t>
            </a:r>
            <a:r>
              <a:rPr lang="en-US" dirty="0" err="1">
                <a:latin typeface="+mn-lt"/>
              </a:rPr>
              <a:t>nộp</a:t>
            </a:r>
            <a:r>
              <a:rPr lang="en-US" dirty="0">
                <a:latin typeface="+mn-lt"/>
              </a:rPr>
              <a:t> </a:t>
            </a:r>
            <a:r>
              <a:rPr lang="en-US" dirty="0" err="1">
                <a:latin typeface="+mn-lt"/>
              </a:rPr>
              <a:t>bài</a:t>
            </a:r>
            <a:r>
              <a:rPr lang="en-US" dirty="0">
                <a:latin typeface="+mn-lt"/>
              </a:rPr>
              <a:t> </a:t>
            </a:r>
            <a:r>
              <a:rPr lang="en-US" dirty="0" err="1">
                <a:latin typeface="+mn-lt"/>
              </a:rPr>
              <a:t>tập</a:t>
            </a:r>
            <a:r>
              <a:rPr lang="en-US" dirty="0">
                <a:latin typeface="+mn-lt"/>
              </a:rPr>
              <a:t> </a:t>
            </a:r>
            <a:r>
              <a:rPr lang="en-US" dirty="0" err="1">
                <a:latin typeface="+mn-lt"/>
              </a:rPr>
              <a:t>về</a:t>
            </a:r>
            <a:r>
              <a:rPr lang="en-US" dirty="0">
                <a:latin typeface="+mn-lt"/>
              </a:rPr>
              <a:t> </a:t>
            </a:r>
            <a:r>
              <a:rPr lang="en-US" dirty="0" err="1">
                <a:latin typeface="+mn-lt"/>
              </a:rPr>
              <a:t>nhà</a:t>
            </a:r>
            <a:br>
              <a:rPr lang="en-US" dirty="0">
                <a:latin typeface="+mn-lt"/>
              </a:rPr>
            </a:br>
            <a:endParaRPr lang="en" dirty="0">
              <a:latin typeface="+mn-lt"/>
            </a:endParaRPr>
          </a:p>
        </p:txBody>
      </p:sp>
    </p:spTree>
    <p:extLst>
      <p:ext uri="{BB962C8B-B14F-4D97-AF65-F5344CB8AC3E}">
        <p14:creationId xmlns:p14="http://schemas.microsoft.com/office/powerpoint/2010/main" val="164475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480848" y="271665"/>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err="1"/>
              <a:t>Tạo</a:t>
            </a:r>
            <a:r>
              <a:rPr lang="en-US" dirty="0"/>
              <a:t> Repository </a:t>
            </a:r>
            <a:endParaRPr dirty="0"/>
          </a:p>
        </p:txBody>
      </p:sp>
      <p:sp>
        <p:nvSpPr>
          <p:cNvPr id="156" name="Google Shape;156;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Down Arrow 1">
            <a:extLst>
              <a:ext uri="{FF2B5EF4-FFF2-40B4-BE49-F238E27FC236}">
                <a16:creationId xmlns:a16="http://schemas.microsoft.com/office/drawing/2014/main" id="{28B82ED1-2C27-B446-ABBA-5B72C7806CE2}"/>
              </a:ext>
            </a:extLst>
          </p:cNvPr>
          <p:cNvSpPr/>
          <p:nvPr/>
        </p:nvSpPr>
        <p:spPr>
          <a:xfrm>
            <a:off x="2624959" y="1229710"/>
            <a:ext cx="733096" cy="496614"/>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8815FD5-7761-F049-89AB-27550E3C5243}"/>
              </a:ext>
            </a:extLst>
          </p:cNvPr>
          <p:cNvPicPr>
            <a:picLocks noChangeAspect="1"/>
          </p:cNvPicPr>
          <p:nvPr/>
        </p:nvPicPr>
        <p:blipFill>
          <a:blip r:embed="rId3"/>
          <a:stretch>
            <a:fillRect/>
          </a:stretch>
        </p:blipFill>
        <p:spPr>
          <a:xfrm>
            <a:off x="323193" y="1826969"/>
            <a:ext cx="5896303" cy="554015"/>
          </a:xfrm>
          <a:prstGeom prst="rect">
            <a:avLst/>
          </a:prstGeom>
        </p:spPr>
      </p:pic>
      <p:sp>
        <p:nvSpPr>
          <p:cNvPr id="4" name="Oval 3">
            <a:extLst>
              <a:ext uri="{FF2B5EF4-FFF2-40B4-BE49-F238E27FC236}">
                <a16:creationId xmlns:a16="http://schemas.microsoft.com/office/drawing/2014/main" id="{79222CFD-99F1-724E-861F-6EFD9BA84077}"/>
              </a:ext>
            </a:extLst>
          </p:cNvPr>
          <p:cNvSpPr/>
          <p:nvPr/>
        </p:nvSpPr>
        <p:spPr>
          <a:xfrm>
            <a:off x="5462751" y="1777841"/>
            <a:ext cx="690429" cy="5758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767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0" name="Picture 9">
            <a:extLst>
              <a:ext uri="{FF2B5EF4-FFF2-40B4-BE49-F238E27FC236}">
                <a16:creationId xmlns:a16="http://schemas.microsoft.com/office/drawing/2014/main" id="{ECD75627-6208-9C47-B512-E695B5603623}"/>
              </a:ext>
            </a:extLst>
          </p:cNvPr>
          <p:cNvPicPr>
            <a:picLocks noChangeAspect="1"/>
          </p:cNvPicPr>
          <p:nvPr/>
        </p:nvPicPr>
        <p:blipFill>
          <a:blip r:embed="rId3"/>
          <a:stretch>
            <a:fillRect/>
          </a:stretch>
        </p:blipFill>
        <p:spPr>
          <a:xfrm>
            <a:off x="646387" y="0"/>
            <a:ext cx="5178290" cy="5108028"/>
          </a:xfrm>
          <a:prstGeom prst="rect">
            <a:avLst/>
          </a:prstGeom>
        </p:spPr>
      </p:pic>
      <p:sp>
        <p:nvSpPr>
          <p:cNvPr id="12" name="Rectangle 11">
            <a:extLst>
              <a:ext uri="{FF2B5EF4-FFF2-40B4-BE49-F238E27FC236}">
                <a16:creationId xmlns:a16="http://schemas.microsoft.com/office/drawing/2014/main" id="{EF1A29C6-3377-9141-868B-82B13CCB538C}"/>
              </a:ext>
            </a:extLst>
          </p:cNvPr>
          <p:cNvSpPr/>
          <p:nvPr/>
        </p:nvSpPr>
        <p:spPr>
          <a:xfrm>
            <a:off x="1072055" y="1048407"/>
            <a:ext cx="717331" cy="1261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4AC8938-3B5B-734F-BF88-4F8B3492B840}"/>
              </a:ext>
            </a:extLst>
          </p:cNvPr>
          <p:cNvSpPr/>
          <p:nvPr/>
        </p:nvSpPr>
        <p:spPr>
          <a:xfrm>
            <a:off x="646387" y="4670755"/>
            <a:ext cx="1347516" cy="4372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0131647"/>
      </p:ext>
    </p:extLst>
  </p:cSld>
  <p:clrMapOvr>
    <a:masterClrMapping/>
  </p:clrMapOvr>
</p:sld>
</file>

<file path=ppt/theme/theme1.xml><?xml version="1.0" encoding="utf-8"?>
<a:theme xmlns:a="http://schemas.openxmlformats.org/drawingml/2006/main" name="Gowe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TotalTime>
  <Words>370</Words>
  <Application>Microsoft Macintosh PowerPoint</Application>
  <PresentationFormat>On-screen Show (16:9)</PresentationFormat>
  <Paragraphs>50</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Poppins</vt:lpstr>
      <vt:lpstr>Muli Light</vt:lpstr>
      <vt:lpstr>Poppins Light</vt:lpstr>
      <vt:lpstr>Times New Roman</vt:lpstr>
      <vt:lpstr>Gower template</vt:lpstr>
      <vt:lpstr>Git và Github dành cho người mới bắt đầu </vt:lpstr>
      <vt:lpstr>Tổng quan </vt:lpstr>
      <vt:lpstr>1. Cài đặt Git và Tạo tài khoản GitHub  </vt:lpstr>
      <vt:lpstr>Install Git</vt:lpstr>
      <vt:lpstr>Tạo Tài khoản Git</vt:lpstr>
      <vt:lpstr>www.github.com Tạo tài khoản miễn phí</vt:lpstr>
      <vt:lpstr>5. Hướng dẫn sử dung git và Github để nộp bài tập về nhà </vt:lpstr>
      <vt:lpstr>Tạo Repository </vt:lpstr>
      <vt:lpstr>PowerPoint Presentation</vt:lpstr>
      <vt:lpstr>Khởi động Git</vt:lpstr>
      <vt:lpstr>Sử dụng câu lệnh Git cơ bản</vt:lpstr>
      <vt:lpstr>2. Git là gì?</vt:lpstr>
      <vt:lpstr>3. Git hoạt động như thế nào</vt:lpstr>
      <vt:lpstr>4. Github là gì?</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và Github dành cho người mới bắt đầu </dc:title>
  <cp:lastModifiedBy>long nguyen</cp:lastModifiedBy>
  <cp:revision>15</cp:revision>
  <dcterms:modified xsi:type="dcterms:W3CDTF">2019-01-12T13:56:52Z</dcterms:modified>
</cp:coreProperties>
</file>