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085" r:id="rId3"/>
    <p:sldMasterId id="2147484105" r:id="rId4"/>
    <p:sldMasterId id="2147484123" r:id="rId5"/>
  </p:sldMasterIdLst>
  <p:notesMasterIdLst>
    <p:notesMasterId r:id="rId64"/>
  </p:notesMasterIdLst>
  <p:handoutMasterIdLst>
    <p:handoutMasterId r:id="rId65"/>
  </p:handoutMasterIdLst>
  <p:sldIdLst>
    <p:sldId id="1170" r:id="rId6"/>
    <p:sldId id="1171" r:id="rId7"/>
    <p:sldId id="1168" r:id="rId8"/>
    <p:sldId id="1172" r:id="rId9"/>
    <p:sldId id="1174" r:id="rId10"/>
    <p:sldId id="1175" r:id="rId11"/>
    <p:sldId id="1115" r:id="rId12"/>
    <p:sldId id="1117" r:id="rId13"/>
    <p:sldId id="1118" r:id="rId14"/>
    <p:sldId id="1116" r:id="rId15"/>
    <p:sldId id="1119" r:id="rId16"/>
    <p:sldId id="1138" r:id="rId17"/>
    <p:sldId id="1186" r:id="rId18"/>
    <p:sldId id="1137" r:id="rId19"/>
    <p:sldId id="1156" r:id="rId20"/>
    <p:sldId id="1157" r:id="rId21"/>
    <p:sldId id="1158" r:id="rId22"/>
    <p:sldId id="1159" r:id="rId23"/>
    <p:sldId id="1160" r:id="rId24"/>
    <p:sldId id="1161" r:id="rId25"/>
    <p:sldId id="1177" r:id="rId26"/>
    <p:sldId id="1120" r:id="rId27"/>
    <p:sldId id="1131" r:id="rId28"/>
    <p:sldId id="1122" r:id="rId29"/>
    <p:sldId id="1123" r:id="rId30"/>
    <p:sldId id="1124" r:id="rId31"/>
    <p:sldId id="1125" r:id="rId32"/>
    <p:sldId id="1126" r:id="rId33"/>
    <p:sldId id="1127" r:id="rId34"/>
    <p:sldId id="1128" r:id="rId35"/>
    <p:sldId id="1129" r:id="rId36"/>
    <p:sldId id="1132" r:id="rId37"/>
    <p:sldId id="1144" r:id="rId38"/>
    <p:sldId id="1130" r:id="rId39"/>
    <p:sldId id="1136" r:id="rId40"/>
    <p:sldId id="1183" r:id="rId41"/>
    <p:sldId id="1184" r:id="rId42"/>
    <p:sldId id="1134" r:id="rId43"/>
    <p:sldId id="1178" r:id="rId44"/>
    <p:sldId id="1114" r:id="rId45"/>
    <p:sldId id="1180" r:id="rId46"/>
    <p:sldId id="1181" r:id="rId47"/>
    <p:sldId id="1145" r:id="rId48"/>
    <p:sldId id="1146" r:id="rId49"/>
    <p:sldId id="1188" r:id="rId50"/>
    <p:sldId id="1139" r:id="rId51"/>
    <p:sldId id="1140" r:id="rId52"/>
    <p:sldId id="1141" r:id="rId53"/>
    <p:sldId id="1142" r:id="rId54"/>
    <p:sldId id="1143" r:id="rId55"/>
    <p:sldId id="1147" r:id="rId56"/>
    <p:sldId id="1155" r:id="rId57"/>
    <p:sldId id="1149" r:id="rId58"/>
    <p:sldId id="1151" r:id="rId59"/>
    <p:sldId id="1152" r:id="rId60"/>
    <p:sldId id="1153" r:id="rId61"/>
    <p:sldId id="1154" r:id="rId62"/>
    <p:sldId id="1150" r:id="rId63"/>
  </p:sldIdLst>
  <p:sldSz cx="9144000" cy="5143500" type="screen16x9"/>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orient="horz" pos="3072" userDrawn="1">
          <p15:clr>
            <a:srgbClr val="A4A3A4"/>
          </p15:clr>
        </p15:guide>
        <p15:guide id="3" pos="2880">
          <p15:clr>
            <a:srgbClr val="A4A3A4"/>
          </p15:clr>
        </p15:guide>
        <p15:guide id="4" pos="113" userDrawn="1">
          <p15:clr>
            <a:srgbClr val="A4A3A4"/>
          </p15:clr>
        </p15:guide>
        <p15:guide id="5" pos="5646">
          <p15:clr>
            <a:srgbClr val="A4A3A4"/>
          </p15:clr>
        </p15:guide>
      </p15:sldGuideLst>
    </p:ext>
    <p:ext uri="{2D200454-40CA-4A62-9FC3-DE9A4176ACB9}">
      <p15:notesGuideLst xmlns:p15="http://schemas.microsoft.com/office/powerpoint/2012/main">
        <p15:guide id="1" orient="horz" pos="3107"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E6E6E6"/>
    <a:srgbClr val="00FF00"/>
    <a:srgbClr val="008000"/>
    <a:srgbClr val="E4EEF8"/>
    <a:srgbClr val="FFFFFF"/>
    <a:srgbClr val="DC444C"/>
    <a:srgbClr val="E88288"/>
    <a:srgbClr val="F2F2F2"/>
    <a:srgbClr val="1F2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00" autoAdjust="0"/>
    <p:restoredTop sz="89894" autoAdjust="0"/>
  </p:normalViewPr>
  <p:slideViewPr>
    <p:cSldViewPr snapToGrid="0" snapToObjects="1">
      <p:cViewPr varScale="1">
        <p:scale>
          <a:sx n="113" d="100"/>
          <a:sy n="113" d="100"/>
        </p:scale>
        <p:origin x="546" y="102"/>
      </p:cViewPr>
      <p:guideLst>
        <p:guide orient="horz" pos="1620"/>
        <p:guide orient="horz" pos="3072"/>
        <p:guide pos="2880"/>
        <p:guide pos="113"/>
        <p:guide pos="5646"/>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200" d="100"/>
        <a:sy n="200" d="100"/>
      </p:scale>
      <p:origin x="0" y="-28752"/>
    </p:cViewPr>
  </p:sorterViewPr>
  <p:notesViewPr>
    <p:cSldViewPr snapToGrid="0" snapToObjects="1">
      <p:cViewPr varScale="1">
        <p:scale>
          <a:sx n="71" d="100"/>
          <a:sy n="71" d="100"/>
        </p:scale>
        <p:origin x="-2238" y="-102"/>
      </p:cViewPr>
      <p:guideLst>
        <p:guide orient="horz" pos="3107"/>
        <p:guide pos="2122"/>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1.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820616-9962-44F7-8F5E-F47BD9A826A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kumimoji="1" lang="ja-JP" altLang="en-US"/>
        </a:p>
      </dgm:t>
    </dgm:pt>
    <dgm:pt modelId="{E9FE1FB3-1E49-44D4-B3A6-787AE40EC462}">
      <dgm:prSet phldrT="[テキスト]" custT="1"/>
      <dgm:spPr>
        <a:solidFill>
          <a:schemeClr val="accent6">
            <a:lumMod val="50000"/>
          </a:schemeClr>
        </a:solidFill>
      </dgm:spPr>
      <dgm:t>
        <a:bodyPr lIns="0" rIns="0"/>
        <a:lstStyle/>
        <a:p>
          <a:r>
            <a:rPr kumimoji="1" lang="en-US" altLang="ja-JP" sz="2800" b="0" dirty="0"/>
            <a:t>11/21(</a:t>
          </a:r>
          <a:r>
            <a:rPr kumimoji="1" lang="en-US" altLang="ja-JP" sz="2800" b="0" dirty="0" err="1"/>
            <a:t>tue</a:t>
          </a:r>
          <a:r>
            <a:rPr kumimoji="1" lang="en-US" altLang="ja-JP" sz="2800" b="0" dirty="0"/>
            <a:t>)</a:t>
          </a:r>
          <a:br>
            <a:rPr kumimoji="1" lang="en-US" altLang="ja-JP" sz="2800" b="1" dirty="0"/>
          </a:br>
          <a:r>
            <a:rPr kumimoji="1" lang="en-US" altLang="ja-JP" sz="4000" b="1" dirty="0"/>
            <a:t>Day</a:t>
          </a:r>
          <a:r>
            <a:rPr kumimoji="1" lang="ja-JP" altLang="en-US" sz="4000" b="1" dirty="0"/>
            <a:t> </a:t>
          </a:r>
          <a:r>
            <a:rPr kumimoji="1" lang="en-US" altLang="ja-JP" sz="4000" b="1" dirty="0"/>
            <a:t>1</a:t>
          </a:r>
          <a:br>
            <a:rPr kumimoji="1" lang="en-US" altLang="ja-JP" sz="2800" b="1" dirty="0"/>
          </a:br>
          <a:r>
            <a:rPr kumimoji="1" lang="ja-JP" altLang="en-US" sz="2800" dirty="0"/>
            <a:t>解説</a:t>
          </a:r>
          <a:r>
            <a:rPr kumimoji="1" lang="en-US" altLang="ja-JP" sz="2800" dirty="0"/>
            <a:t>&amp;</a:t>
          </a:r>
          <a:r>
            <a:rPr kumimoji="1" lang="ja-JP" altLang="en-US" sz="2800" dirty="0"/>
            <a:t>デモ</a:t>
          </a:r>
          <a:endParaRPr kumimoji="1" lang="en-US" altLang="ja-JP" sz="2800" dirty="0"/>
        </a:p>
      </dgm:t>
    </dgm:pt>
    <dgm:pt modelId="{32C31093-9660-496C-948A-74FCD0E126AF}" type="parTrans" cxnId="{5704B8B9-3372-404A-9E0E-883AC8B396CE}">
      <dgm:prSet/>
      <dgm:spPr/>
      <dgm:t>
        <a:bodyPr/>
        <a:lstStyle/>
        <a:p>
          <a:endParaRPr kumimoji="1" lang="ja-JP" altLang="en-US"/>
        </a:p>
      </dgm:t>
    </dgm:pt>
    <dgm:pt modelId="{14D3D47B-7B74-4F74-A4DD-AB786EF4D635}" type="sibTrans" cxnId="{5704B8B9-3372-404A-9E0E-883AC8B396CE}">
      <dgm:prSet/>
      <dgm:spPr/>
      <dgm:t>
        <a:bodyPr/>
        <a:lstStyle/>
        <a:p>
          <a:endParaRPr kumimoji="1" lang="ja-JP" altLang="en-US"/>
        </a:p>
      </dgm:t>
    </dgm:pt>
    <dgm:pt modelId="{2CF31D79-17B5-428E-97CE-76CF99B7C148}">
      <dgm:prSet phldrT="[テキスト]" custT="1"/>
      <dgm:spPr>
        <a:solidFill>
          <a:schemeClr val="accent6">
            <a:lumMod val="90000"/>
            <a:alpha val="90000"/>
          </a:schemeClr>
        </a:solidFill>
      </dgm:spPr>
      <dgm:t>
        <a:bodyPr lIns="180000" rIns="0"/>
        <a:lstStyle/>
        <a:p>
          <a:r>
            <a:rPr kumimoji="1" lang="ja-JP" altLang="en-US" sz="2400" dirty="0"/>
            <a:t>解説（ＤＢＡのＡＩことはじめ）</a:t>
          </a:r>
        </a:p>
      </dgm:t>
    </dgm:pt>
    <dgm:pt modelId="{C4B8B737-02A8-4FAD-B409-1F26534F3386}" type="parTrans" cxnId="{24374B31-9E1D-406C-A7FE-2080E8F44E81}">
      <dgm:prSet/>
      <dgm:spPr/>
      <dgm:t>
        <a:bodyPr/>
        <a:lstStyle/>
        <a:p>
          <a:endParaRPr kumimoji="1" lang="ja-JP" altLang="en-US"/>
        </a:p>
      </dgm:t>
    </dgm:pt>
    <dgm:pt modelId="{64413D6E-3C17-4B70-85EA-5D761E8B536B}" type="sibTrans" cxnId="{24374B31-9E1D-406C-A7FE-2080E8F44E81}">
      <dgm:prSet/>
      <dgm:spPr/>
      <dgm:t>
        <a:bodyPr/>
        <a:lstStyle/>
        <a:p>
          <a:endParaRPr kumimoji="1" lang="ja-JP" altLang="en-US"/>
        </a:p>
      </dgm:t>
    </dgm:pt>
    <dgm:pt modelId="{2AAD3E7D-52BF-44AC-8116-B915FD36D4F7}">
      <dgm:prSet phldrT="[テキスト]" custT="1"/>
      <dgm:spPr>
        <a:solidFill>
          <a:schemeClr val="accent6">
            <a:lumMod val="90000"/>
            <a:alpha val="90000"/>
          </a:schemeClr>
        </a:solidFill>
      </dgm:spPr>
      <dgm:t>
        <a:bodyPr lIns="180000" rIns="0"/>
        <a:lstStyle/>
        <a:p>
          <a:r>
            <a:rPr kumimoji="1" lang="ja-JP" altLang="en-US" sz="2400" dirty="0"/>
            <a:t>ハンズオン準備</a:t>
          </a:r>
        </a:p>
      </dgm:t>
    </dgm:pt>
    <dgm:pt modelId="{A936BCC9-694D-42B7-81BA-88D2677371FE}" type="parTrans" cxnId="{716AEFDE-0EE2-4638-A8E6-790403717FEC}">
      <dgm:prSet/>
      <dgm:spPr/>
      <dgm:t>
        <a:bodyPr/>
        <a:lstStyle/>
        <a:p>
          <a:endParaRPr kumimoji="1" lang="ja-JP" altLang="en-US"/>
        </a:p>
      </dgm:t>
    </dgm:pt>
    <dgm:pt modelId="{D448A07C-865E-43B5-AB0B-26BD817FD01F}" type="sibTrans" cxnId="{716AEFDE-0EE2-4638-A8E6-790403717FEC}">
      <dgm:prSet/>
      <dgm:spPr/>
      <dgm:t>
        <a:bodyPr/>
        <a:lstStyle/>
        <a:p>
          <a:endParaRPr kumimoji="1" lang="ja-JP" altLang="en-US"/>
        </a:p>
      </dgm:t>
    </dgm:pt>
    <dgm:pt modelId="{CCE1049F-627C-435B-BD2A-30F13D58B3C9}">
      <dgm:prSet phldrT="[テキスト]" custT="1"/>
      <dgm:spPr/>
      <dgm:t>
        <a:bodyPr lIns="0" rIns="0"/>
        <a:lstStyle/>
        <a:p>
          <a:r>
            <a:rPr kumimoji="1" lang="en-US" altLang="ja-JP" sz="2800" b="0" dirty="0"/>
            <a:t>11/29(wed)</a:t>
          </a:r>
          <a:br>
            <a:rPr kumimoji="1" lang="en-US" altLang="ja-JP" sz="4000" b="1" dirty="0"/>
          </a:br>
          <a:r>
            <a:rPr kumimoji="1" lang="en-US" altLang="ja-JP" sz="4000" b="1" dirty="0"/>
            <a:t>Day</a:t>
          </a:r>
          <a:r>
            <a:rPr kumimoji="1" lang="ja-JP" altLang="en-US" sz="4000" b="1" dirty="0"/>
            <a:t> </a:t>
          </a:r>
          <a:r>
            <a:rPr kumimoji="1" lang="en-US" altLang="ja-JP" sz="4000" b="1" dirty="0"/>
            <a:t>2</a:t>
          </a:r>
          <a:br>
            <a:rPr kumimoji="1" lang="en-US" altLang="ja-JP" sz="2800" dirty="0"/>
          </a:br>
          <a:r>
            <a:rPr kumimoji="1" lang="en-US" altLang="ja-JP" sz="2800" dirty="0"/>
            <a:t>Hands-on</a:t>
          </a:r>
          <a:endParaRPr kumimoji="1" lang="ja-JP" altLang="en-US" sz="2800" dirty="0"/>
        </a:p>
      </dgm:t>
    </dgm:pt>
    <dgm:pt modelId="{8D5EDD00-DBD2-43E6-873D-A824B472250B}" type="parTrans" cxnId="{AE4DAA4B-1362-4828-B5E2-5D9AE7B5CDA1}">
      <dgm:prSet/>
      <dgm:spPr/>
      <dgm:t>
        <a:bodyPr/>
        <a:lstStyle/>
        <a:p>
          <a:endParaRPr kumimoji="1" lang="ja-JP" altLang="en-US"/>
        </a:p>
      </dgm:t>
    </dgm:pt>
    <dgm:pt modelId="{CF64D2B1-CF05-4B70-A1D0-E5DAB0AD7EDD}" type="sibTrans" cxnId="{AE4DAA4B-1362-4828-B5E2-5D9AE7B5CDA1}">
      <dgm:prSet/>
      <dgm:spPr/>
      <dgm:t>
        <a:bodyPr/>
        <a:lstStyle/>
        <a:p>
          <a:endParaRPr kumimoji="1" lang="ja-JP" altLang="en-US"/>
        </a:p>
      </dgm:t>
    </dgm:pt>
    <dgm:pt modelId="{927FAB71-DEBE-47FE-AD86-C66484B989D1}">
      <dgm:prSet phldrT="[テキスト]" custT="1"/>
      <dgm:spPr/>
      <dgm:t>
        <a:bodyPr lIns="180000" rIns="0"/>
        <a:lstStyle/>
        <a:p>
          <a:r>
            <a:rPr kumimoji="1" lang="ja-JP" altLang="en-US" sz="2400" dirty="0"/>
            <a:t>動作の理解</a:t>
          </a:r>
        </a:p>
      </dgm:t>
    </dgm:pt>
    <dgm:pt modelId="{2469326E-0C55-4C8B-BB4D-204E1D918013}" type="parTrans" cxnId="{9E638DCC-9AB8-4250-BD40-179B9B8F179C}">
      <dgm:prSet/>
      <dgm:spPr/>
      <dgm:t>
        <a:bodyPr/>
        <a:lstStyle/>
        <a:p>
          <a:endParaRPr kumimoji="1" lang="ja-JP" altLang="en-US"/>
        </a:p>
      </dgm:t>
    </dgm:pt>
    <dgm:pt modelId="{58F180BE-EA09-4371-BC81-6DDAB6E6C8AB}" type="sibTrans" cxnId="{9E638DCC-9AB8-4250-BD40-179B9B8F179C}">
      <dgm:prSet/>
      <dgm:spPr/>
      <dgm:t>
        <a:bodyPr/>
        <a:lstStyle/>
        <a:p>
          <a:endParaRPr kumimoji="1" lang="ja-JP" altLang="en-US"/>
        </a:p>
      </dgm:t>
    </dgm:pt>
    <dgm:pt modelId="{E5BD42F7-0870-4B99-A3CF-F2DA7D414A2B}">
      <dgm:prSet phldrT="[テキスト]" custT="1"/>
      <dgm:spPr/>
      <dgm:t>
        <a:bodyPr lIns="180000" rIns="0"/>
        <a:lstStyle/>
        <a:p>
          <a:r>
            <a:rPr kumimoji="1" lang="ja-JP" altLang="en-US" sz="2400" dirty="0"/>
            <a:t>実践的サンプルの実行</a:t>
          </a:r>
        </a:p>
      </dgm:t>
    </dgm:pt>
    <dgm:pt modelId="{BAC7995F-9B8E-4486-85FA-7D1E902818CC}" type="parTrans" cxnId="{8855898E-D6A6-4CFB-9950-DB5EE5EA7276}">
      <dgm:prSet/>
      <dgm:spPr/>
      <dgm:t>
        <a:bodyPr/>
        <a:lstStyle/>
        <a:p>
          <a:endParaRPr kumimoji="1" lang="ja-JP" altLang="en-US"/>
        </a:p>
      </dgm:t>
    </dgm:pt>
    <dgm:pt modelId="{C0EE6085-7D02-4A37-9C0B-AA31DAFBDEFD}" type="sibTrans" cxnId="{8855898E-D6A6-4CFB-9950-DB5EE5EA7276}">
      <dgm:prSet/>
      <dgm:spPr/>
      <dgm:t>
        <a:bodyPr/>
        <a:lstStyle/>
        <a:p>
          <a:endParaRPr kumimoji="1" lang="ja-JP" altLang="en-US"/>
        </a:p>
      </dgm:t>
    </dgm:pt>
    <dgm:pt modelId="{70FA00E3-075D-4F44-8577-8D6F16FED944}">
      <dgm:prSet phldrT="[テキスト]" custT="1"/>
      <dgm:spPr>
        <a:solidFill>
          <a:schemeClr val="accent6">
            <a:lumMod val="90000"/>
            <a:alpha val="90000"/>
          </a:schemeClr>
        </a:solidFill>
      </dgm:spPr>
      <dgm:t>
        <a:bodyPr lIns="180000" rIns="0"/>
        <a:lstStyle/>
        <a:p>
          <a:r>
            <a:rPr kumimoji="1" lang="ja-JP" altLang="en-US" sz="2400" dirty="0"/>
            <a:t>デモ（ＳＱＬ１７のＡＩ対応でできること）</a:t>
          </a:r>
        </a:p>
      </dgm:t>
    </dgm:pt>
    <dgm:pt modelId="{586FD6CC-A338-4309-95C7-CF5792EBFDD6}" type="parTrans" cxnId="{311362E3-3F16-42C7-954E-2F1450454660}">
      <dgm:prSet/>
      <dgm:spPr/>
      <dgm:t>
        <a:bodyPr/>
        <a:lstStyle/>
        <a:p>
          <a:endParaRPr kumimoji="1" lang="ja-JP" altLang="en-US"/>
        </a:p>
      </dgm:t>
    </dgm:pt>
    <dgm:pt modelId="{E36C9476-9537-4135-BC1E-7B93E0870A89}" type="sibTrans" cxnId="{311362E3-3F16-42C7-954E-2F1450454660}">
      <dgm:prSet/>
      <dgm:spPr/>
      <dgm:t>
        <a:bodyPr/>
        <a:lstStyle/>
        <a:p>
          <a:endParaRPr kumimoji="1" lang="ja-JP" altLang="en-US"/>
        </a:p>
      </dgm:t>
    </dgm:pt>
    <dgm:pt modelId="{51F8CCB6-399F-484F-B60D-1D6B73B6B804}">
      <dgm:prSet phldrT="[テキスト]" custT="1"/>
      <dgm:spPr/>
      <dgm:t>
        <a:bodyPr lIns="180000" rIns="0"/>
        <a:lstStyle/>
        <a:p>
          <a:r>
            <a:rPr kumimoji="1" lang="ja-JP" altLang="en-US" sz="2400" dirty="0"/>
            <a:t>アーキテクチャの理解</a:t>
          </a:r>
        </a:p>
      </dgm:t>
    </dgm:pt>
    <dgm:pt modelId="{BC259548-CB51-4FE8-B45E-5164C375648A}" type="parTrans" cxnId="{7316A7A6-2E52-4F97-9623-45A2AAABE7A5}">
      <dgm:prSet/>
      <dgm:spPr/>
      <dgm:t>
        <a:bodyPr/>
        <a:lstStyle/>
        <a:p>
          <a:endParaRPr kumimoji="1" lang="ja-JP" altLang="en-US"/>
        </a:p>
      </dgm:t>
    </dgm:pt>
    <dgm:pt modelId="{07B4E52F-BBD4-48ED-A27B-621F58D8EB37}" type="sibTrans" cxnId="{7316A7A6-2E52-4F97-9623-45A2AAABE7A5}">
      <dgm:prSet/>
      <dgm:spPr/>
      <dgm:t>
        <a:bodyPr/>
        <a:lstStyle/>
        <a:p>
          <a:endParaRPr kumimoji="1" lang="ja-JP" altLang="en-US"/>
        </a:p>
      </dgm:t>
    </dgm:pt>
    <dgm:pt modelId="{4D744FDE-FA8B-4E9A-8FAF-707482F3BDBE}" type="pres">
      <dgm:prSet presAssocID="{47820616-9962-44F7-8F5E-F47BD9A826A9}" presName="Name0" presStyleCnt="0">
        <dgm:presLayoutVars>
          <dgm:dir/>
          <dgm:animLvl val="lvl"/>
          <dgm:resizeHandles val="exact"/>
        </dgm:presLayoutVars>
      </dgm:prSet>
      <dgm:spPr/>
    </dgm:pt>
    <dgm:pt modelId="{4788E43D-8732-4B09-B9BD-DA5550AE3F40}" type="pres">
      <dgm:prSet presAssocID="{E9FE1FB3-1E49-44D4-B3A6-787AE40EC462}" presName="linNode" presStyleCnt="0"/>
      <dgm:spPr/>
    </dgm:pt>
    <dgm:pt modelId="{9097DB8F-5264-45B5-8A23-622B3DB0597D}" type="pres">
      <dgm:prSet presAssocID="{E9FE1FB3-1E49-44D4-B3A6-787AE40EC462}" presName="parentText" presStyleLbl="node1" presStyleIdx="0" presStyleCnt="2" custScaleX="62651" custLinFactNeighborX="-1520">
        <dgm:presLayoutVars>
          <dgm:chMax val="1"/>
          <dgm:bulletEnabled val="1"/>
        </dgm:presLayoutVars>
      </dgm:prSet>
      <dgm:spPr/>
    </dgm:pt>
    <dgm:pt modelId="{2F848BD9-2FBA-46B2-9DEC-D90CC2419BA9}" type="pres">
      <dgm:prSet presAssocID="{E9FE1FB3-1E49-44D4-B3A6-787AE40EC462}" presName="descendantText" presStyleLbl="alignAccFollowNode1" presStyleIdx="0" presStyleCnt="2" custScaleX="117893" custLinFactNeighborX="-2704">
        <dgm:presLayoutVars>
          <dgm:bulletEnabled val="1"/>
        </dgm:presLayoutVars>
      </dgm:prSet>
      <dgm:spPr/>
    </dgm:pt>
    <dgm:pt modelId="{319E379F-80AA-4200-B8CC-6F2D8D071AED}" type="pres">
      <dgm:prSet presAssocID="{14D3D47B-7B74-4F74-A4DD-AB786EF4D635}" presName="sp" presStyleCnt="0"/>
      <dgm:spPr/>
    </dgm:pt>
    <dgm:pt modelId="{E32F9FF8-3025-4F6A-8EB7-E890CC5BF5E4}" type="pres">
      <dgm:prSet presAssocID="{CCE1049F-627C-435B-BD2A-30F13D58B3C9}" presName="linNode" presStyleCnt="0"/>
      <dgm:spPr/>
    </dgm:pt>
    <dgm:pt modelId="{E113A15F-AA0F-4FAA-A2E6-F46EB6FAA0DE}" type="pres">
      <dgm:prSet presAssocID="{CCE1049F-627C-435B-BD2A-30F13D58B3C9}" presName="parentText" presStyleLbl="node1" presStyleIdx="1" presStyleCnt="2" custScaleX="62651" custLinFactNeighborX="-1520">
        <dgm:presLayoutVars>
          <dgm:chMax val="1"/>
          <dgm:bulletEnabled val="1"/>
        </dgm:presLayoutVars>
      </dgm:prSet>
      <dgm:spPr/>
    </dgm:pt>
    <dgm:pt modelId="{824F8A37-D6EF-49F5-9112-980B58F05F68}" type="pres">
      <dgm:prSet presAssocID="{CCE1049F-627C-435B-BD2A-30F13D58B3C9}" presName="descendantText" presStyleLbl="alignAccFollowNode1" presStyleIdx="1" presStyleCnt="2" custScaleX="117893" custLinFactNeighborX="-2704">
        <dgm:presLayoutVars>
          <dgm:bulletEnabled val="1"/>
        </dgm:presLayoutVars>
      </dgm:prSet>
      <dgm:spPr/>
    </dgm:pt>
  </dgm:ptLst>
  <dgm:cxnLst>
    <dgm:cxn modelId="{24374B31-9E1D-406C-A7FE-2080E8F44E81}" srcId="{E9FE1FB3-1E49-44D4-B3A6-787AE40EC462}" destId="{2CF31D79-17B5-428E-97CE-76CF99B7C148}" srcOrd="0" destOrd="0" parTransId="{C4B8B737-02A8-4FAD-B409-1F26534F3386}" sibTransId="{64413D6E-3C17-4B70-85EA-5D761E8B536B}"/>
    <dgm:cxn modelId="{11D9904A-03AC-4B39-9A5C-ACEC04104E30}" type="presOf" srcId="{E5BD42F7-0870-4B99-A3CF-F2DA7D414A2B}" destId="{824F8A37-D6EF-49F5-9112-980B58F05F68}" srcOrd="0" destOrd="2" presId="urn:microsoft.com/office/officeart/2005/8/layout/vList5"/>
    <dgm:cxn modelId="{AE4DAA4B-1362-4828-B5E2-5D9AE7B5CDA1}" srcId="{47820616-9962-44F7-8F5E-F47BD9A826A9}" destId="{CCE1049F-627C-435B-BD2A-30F13D58B3C9}" srcOrd="1" destOrd="0" parTransId="{8D5EDD00-DBD2-43E6-873D-A824B472250B}" sibTransId="{CF64D2B1-CF05-4B70-A1D0-E5DAB0AD7EDD}"/>
    <dgm:cxn modelId="{DCBF5884-0856-4FE3-90B4-02377FD10BF0}" type="presOf" srcId="{927FAB71-DEBE-47FE-AD86-C66484B989D1}" destId="{824F8A37-D6EF-49F5-9112-980B58F05F68}" srcOrd="0" destOrd="0" presId="urn:microsoft.com/office/officeart/2005/8/layout/vList5"/>
    <dgm:cxn modelId="{59A11786-9EE1-49F4-AA11-626BED9E8F75}" type="presOf" srcId="{2AAD3E7D-52BF-44AC-8116-B915FD36D4F7}" destId="{2F848BD9-2FBA-46B2-9DEC-D90CC2419BA9}" srcOrd="0" destOrd="2" presId="urn:microsoft.com/office/officeart/2005/8/layout/vList5"/>
    <dgm:cxn modelId="{8855898E-D6A6-4CFB-9950-DB5EE5EA7276}" srcId="{CCE1049F-627C-435B-BD2A-30F13D58B3C9}" destId="{E5BD42F7-0870-4B99-A3CF-F2DA7D414A2B}" srcOrd="2" destOrd="0" parTransId="{BAC7995F-9B8E-4486-85FA-7D1E902818CC}" sibTransId="{C0EE6085-7D02-4A37-9C0B-AA31DAFBDEFD}"/>
    <dgm:cxn modelId="{2072DEA2-9D31-4C6D-819F-8B42547B04F5}" type="presOf" srcId="{2CF31D79-17B5-428E-97CE-76CF99B7C148}" destId="{2F848BD9-2FBA-46B2-9DEC-D90CC2419BA9}" srcOrd="0" destOrd="0" presId="urn:microsoft.com/office/officeart/2005/8/layout/vList5"/>
    <dgm:cxn modelId="{7316A7A6-2E52-4F97-9623-45A2AAABE7A5}" srcId="{CCE1049F-627C-435B-BD2A-30F13D58B3C9}" destId="{51F8CCB6-399F-484F-B60D-1D6B73B6B804}" srcOrd="1" destOrd="0" parTransId="{BC259548-CB51-4FE8-B45E-5164C375648A}" sibTransId="{07B4E52F-BBD4-48ED-A27B-621F58D8EB37}"/>
    <dgm:cxn modelId="{5704B8B9-3372-404A-9E0E-883AC8B396CE}" srcId="{47820616-9962-44F7-8F5E-F47BD9A826A9}" destId="{E9FE1FB3-1E49-44D4-B3A6-787AE40EC462}" srcOrd="0" destOrd="0" parTransId="{32C31093-9660-496C-948A-74FCD0E126AF}" sibTransId="{14D3D47B-7B74-4F74-A4DD-AB786EF4D635}"/>
    <dgm:cxn modelId="{A371C3BA-D8AC-4ADC-8BCB-AEA1A4BEF794}" type="presOf" srcId="{70FA00E3-075D-4F44-8577-8D6F16FED944}" destId="{2F848BD9-2FBA-46B2-9DEC-D90CC2419BA9}" srcOrd="0" destOrd="1" presId="urn:microsoft.com/office/officeart/2005/8/layout/vList5"/>
    <dgm:cxn modelId="{9FFC2EC4-E18E-4C7B-AACB-62E20D580F8C}" type="presOf" srcId="{51F8CCB6-399F-484F-B60D-1D6B73B6B804}" destId="{824F8A37-D6EF-49F5-9112-980B58F05F68}" srcOrd="0" destOrd="1" presId="urn:microsoft.com/office/officeart/2005/8/layout/vList5"/>
    <dgm:cxn modelId="{9E638DCC-9AB8-4250-BD40-179B9B8F179C}" srcId="{CCE1049F-627C-435B-BD2A-30F13D58B3C9}" destId="{927FAB71-DEBE-47FE-AD86-C66484B989D1}" srcOrd="0" destOrd="0" parTransId="{2469326E-0C55-4C8B-BB4D-204E1D918013}" sibTransId="{58F180BE-EA09-4371-BC81-6DDAB6E6C8AB}"/>
    <dgm:cxn modelId="{9A97D3DA-C222-470C-BE79-1D9C4F6F75FA}" type="presOf" srcId="{CCE1049F-627C-435B-BD2A-30F13D58B3C9}" destId="{E113A15F-AA0F-4FAA-A2E6-F46EB6FAA0DE}" srcOrd="0" destOrd="0" presId="urn:microsoft.com/office/officeart/2005/8/layout/vList5"/>
    <dgm:cxn modelId="{716AEFDE-0EE2-4638-A8E6-790403717FEC}" srcId="{E9FE1FB3-1E49-44D4-B3A6-787AE40EC462}" destId="{2AAD3E7D-52BF-44AC-8116-B915FD36D4F7}" srcOrd="2" destOrd="0" parTransId="{A936BCC9-694D-42B7-81BA-88D2677371FE}" sibTransId="{D448A07C-865E-43B5-AB0B-26BD817FD01F}"/>
    <dgm:cxn modelId="{311362E3-3F16-42C7-954E-2F1450454660}" srcId="{E9FE1FB3-1E49-44D4-B3A6-787AE40EC462}" destId="{70FA00E3-075D-4F44-8577-8D6F16FED944}" srcOrd="1" destOrd="0" parTransId="{586FD6CC-A338-4309-95C7-CF5792EBFDD6}" sibTransId="{E36C9476-9537-4135-BC1E-7B93E0870A89}"/>
    <dgm:cxn modelId="{653C43EE-3DE6-4334-BF28-BE2BC979B266}" type="presOf" srcId="{E9FE1FB3-1E49-44D4-B3A6-787AE40EC462}" destId="{9097DB8F-5264-45B5-8A23-622B3DB0597D}" srcOrd="0" destOrd="0" presId="urn:microsoft.com/office/officeart/2005/8/layout/vList5"/>
    <dgm:cxn modelId="{8AE80FF2-785D-45BD-9140-8E19FD544B40}" type="presOf" srcId="{47820616-9962-44F7-8F5E-F47BD9A826A9}" destId="{4D744FDE-FA8B-4E9A-8FAF-707482F3BDBE}" srcOrd="0" destOrd="0" presId="urn:microsoft.com/office/officeart/2005/8/layout/vList5"/>
    <dgm:cxn modelId="{81C64DC9-D0E1-41CF-B946-3B5219D3B474}" type="presParOf" srcId="{4D744FDE-FA8B-4E9A-8FAF-707482F3BDBE}" destId="{4788E43D-8732-4B09-B9BD-DA5550AE3F40}" srcOrd="0" destOrd="0" presId="urn:microsoft.com/office/officeart/2005/8/layout/vList5"/>
    <dgm:cxn modelId="{FC6CCD74-07FD-41DB-B83F-60086950EEE6}" type="presParOf" srcId="{4788E43D-8732-4B09-B9BD-DA5550AE3F40}" destId="{9097DB8F-5264-45B5-8A23-622B3DB0597D}" srcOrd="0" destOrd="0" presId="urn:microsoft.com/office/officeart/2005/8/layout/vList5"/>
    <dgm:cxn modelId="{D934DF6B-69F9-489B-9FF5-5F0D0B222876}" type="presParOf" srcId="{4788E43D-8732-4B09-B9BD-DA5550AE3F40}" destId="{2F848BD9-2FBA-46B2-9DEC-D90CC2419BA9}" srcOrd="1" destOrd="0" presId="urn:microsoft.com/office/officeart/2005/8/layout/vList5"/>
    <dgm:cxn modelId="{F0F8C93D-4FA7-43AB-8D1B-19D0F6D41F35}" type="presParOf" srcId="{4D744FDE-FA8B-4E9A-8FAF-707482F3BDBE}" destId="{319E379F-80AA-4200-B8CC-6F2D8D071AED}" srcOrd="1" destOrd="0" presId="urn:microsoft.com/office/officeart/2005/8/layout/vList5"/>
    <dgm:cxn modelId="{7056D3B7-DAB2-4422-9250-8010C246A28D}" type="presParOf" srcId="{4D744FDE-FA8B-4E9A-8FAF-707482F3BDBE}" destId="{E32F9FF8-3025-4F6A-8EB7-E890CC5BF5E4}" srcOrd="2" destOrd="0" presId="urn:microsoft.com/office/officeart/2005/8/layout/vList5"/>
    <dgm:cxn modelId="{C8B4C853-E46D-4F15-B9D1-D2EEBF5E83AB}" type="presParOf" srcId="{E32F9FF8-3025-4F6A-8EB7-E890CC5BF5E4}" destId="{E113A15F-AA0F-4FAA-A2E6-F46EB6FAA0DE}" srcOrd="0" destOrd="0" presId="urn:microsoft.com/office/officeart/2005/8/layout/vList5"/>
    <dgm:cxn modelId="{000F3985-3A27-41B4-9FF8-160B6E547AFB}" type="presParOf" srcId="{E32F9FF8-3025-4F6A-8EB7-E890CC5BF5E4}" destId="{824F8A37-D6EF-49F5-9112-980B58F05F68}" srcOrd="1" destOrd="0" presId="urn:microsoft.com/office/officeart/2005/8/layout/vList5"/>
  </dgm:cxnLst>
  <dgm:bg>
    <a:solidFill>
      <a:srgbClr val="282828"/>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306D17-EA24-4062-BA52-7D54D6B2763C}"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kumimoji="1" lang="ja-JP" altLang="en-US"/>
        </a:p>
      </dgm:t>
    </dgm:pt>
    <dgm:pt modelId="{36B30F29-226E-4040-9942-3D6A72E448FF}">
      <dgm:prSet phldrT="[テキスト]"/>
      <dgm:spPr/>
      <dgm:t>
        <a:bodyPr/>
        <a:lstStyle/>
        <a:p>
          <a:r>
            <a:rPr kumimoji="1" lang="en-US" altLang="ja-JP" dirty="0"/>
            <a:t>SQL</a:t>
          </a:r>
          <a:r>
            <a:rPr kumimoji="1" lang="ja-JP" altLang="en-US" dirty="0"/>
            <a:t> </a:t>
          </a:r>
          <a:r>
            <a:rPr kumimoji="1" lang="en-US" altLang="ja-JP" dirty="0"/>
            <a:t>Server</a:t>
          </a:r>
          <a:r>
            <a:rPr kumimoji="1" lang="ja-JP" altLang="en-US" dirty="0"/>
            <a:t> </a:t>
          </a:r>
          <a:r>
            <a:rPr kumimoji="1" lang="en-US" altLang="ja-JP" dirty="0"/>
            <a:t>2017</a:t>
          </a:r>
          <a:r>
            <a:rPr kumimoji="1" lang="ja-JP" altLang="en-US" dirty="0"/>
            <a:t> </a:t>
          </a:r>
          <a:r>
            <a:rPr kumimoji="1" lang="en-US" altLang="ja-JP" dirty="0"/>
            <a:t>for</a:t>
          </a:r>
          <a:r>
            <a:rPr kumimoji="1" lang="ja-JP" altLang="en-US" dirty="0"/>
            <a:t> </a:t>
          </a:r>
          <a:r>
            <a:rPr kumimoji="1" lang="en-US" altLang="ja-JP" dirty="0"/>
            <a:t>Windows</a:t>
          </a:r>
          <a:endParaRPr kumimoji="1" lang="ja-JP" altLang="en-US" dirty="0"/>
        </a:p>
      </dgm:t>
    </dgm:pt>
    <dgm:pt modelId="{6E4A92CC-D372-4A80-A4B1-70088B7D09A9}" type="parTrans" cxnId="{5F1746E8-ACA5-4608-8003-64BCAE9A9E22}">
      <dgm:prSet/>
      <dgm:spPr/>
      <dgm:t>
        <a:bodyPr/>
        <a:lstStyle/>
        <a:p>
          <a:endParaRPr kumimoji="1" lang="ja-JP" altLang="en-US"/>
        </a:p>
      </dgm:t>
    </dgm:pt>
    <dgm:pt modelId="{67950C58-0B77-42A8-94C2-E2D5EF7403BA}" type="sibTrans" cxnId="{5F1746E8-ACA5-4608-8003-64BCAE9A9E22}">
      <dgm:prSet/>
      <dgm:spPr/>
      <dgm:t>
        <a:bodyPr/>
        <a:lstStyle/>
        <a:p>
          <a:endParaRPr kumimoji="1" lang="ja-JP" altLang="en-US"/>
        </a:p>
      </dgm:t>
    </dgm:pt>
    <dgm:pt modelId="{AACBAD29-8A25-45F2-A3B7-97C589A2598E}">
      <dgm:prSet phldrT="[テキスト]"/>
      <dgm:spPr/>
      <dgm:t>
        <a:bodyPr/>
        <a:lstStyle/>
        <a:p>
          <a:r>
            <a:rPr kumimoji="1" lang="en-US" altLang="ja-JP" dirty="0"/>
            <a:t>SQL</a:t>
          </a:r>
          <a:r>
            <a:rPr kumimoji="1" lang="ja-JP" altLang="en-US" dirty="0"/>
            <a:t> </a:t>
          </a:r>
          <a:r>
            <a:rPr kumimoji="1" lang="en-US" altLang="ja-JP" dirty="0"/>
            <a:t>Server</a:t>
          </a:r>
          <a:r>
            <a:rPr kumimoji="1" lang="ja-JP" altLang="en-US" dirty="0"/>
            <a:t> </a:t>
          </a:r>
          <a:r>
            <a:rPr kumimoji="1" lang="en-US" altLang="ja-JP" dirty="0"/>
            <a:t>Machine</a:t>
          </a:r>
          <a:r>
            <a:rPr kumimoji="1" lang="ja-JP" altLang="en-US" dirty="0"/>
            <a:t> </a:t>
          </a:r>
          <a:r>
            <a:rPr kumimoji="1" lang="en-US" altLang="ja-JP" dirty="0"/>
            <a:t>Learning</a:t>
          </a:r>
          <a:r>
            <a:rPr kumimoji="1" lang="ja-JP" altLang="en-US" dirty="0"/>
            <a:t> </a:t>
          </a:r>
          <a:r>
            <a:rPr kumimoji="1" lang="en-US" altLang="ja-JP" dirty="0"/>
            <a:t>Services</a:t>
          </a:r>
          <a:r>
            <a:rPr kumimoji="1" lang="ja-JP" altLang="en-US" dirty="0"/>
            <a:t> </a:t>
          </a:r>
          <a:r>
            <a:rPr kumimoji="1" lang="en-US" altLang="ja-JP" dirty="0"/>
            <a:t>with</a:t>
          </a:r>
          <a:r>
            <a:rPr kumimoji="1" lang="ja-JP" altLang="en-US" dirty="0"/>
            <a:t> </a:t>
          </a:r>
          <a:r>
            <a:rPr kumimoji="1" lang="en-US" altLang="ja-JP" dirty="0"/>
            <a:t>Python/R</a:t>
          </a:r>
          <a:endParaRPr kumimoji="1" lang="ja-JP" altLang="en-US" dirty="0"/>
        </a:p>
      </dgm:t>
    </dgm:pt>
    <dgm:pt modelId="{F93FD59A-A0D2-48E2-9D01-E5160672AB64}" type="parTrans" cxnId="{561B3824-3A77-467B-9D9E-AC122B39D281}">
      <dgm:prSet/>
      <dgm:spPr/>
      <dgm:t>
        <a:bodyPr/>
        <a:lstStyle/>
        <a:p>
          <a:endParaRPr kumimoji="1" lang="ja-JP" altLang="en-US"/>
        </a:p>
      </dgm:t>
    </dgm:pt>
    <dgm:pt modelId="{E087AD75-B50C-4F73-9884-E8E7DFF94BBC}" type="sibTrans" cxnId="{561B3824-3A77-467B-9D9E-AC122B39D281}">
      <dgm:prSet/>
      <dgm:spPr/>
      <dgm:t>
        <a:bodyPr/>
        <a:lstStyle/>
        <a:p>
          <a:endParaRPr kumimoji="1" lang="ja-JP" altLang="en-US"/>
        </a:p>
      </dgm:t>
    </dgm:pt>
    <dgm:pt modelId="{EE235CE7-E676-4B82-A3B1-86EE4CC1A34F}">
      <dgm:prSet phldrT="[テキスト]"/>
      <dgm:spPr/>
      <dgm:t>
        <a:bodyPr/>
        <a:lstStyle/>
        <a:p>
          <a:r>
            <a:rPr kumimoji="1" lang="en-US" altLang="ja-JP" dirty="0"/>
            <a:t>SQL</a:t>
          </a:r>
          <a:r>
            <a:rPr kumimoji="1" lang="ja-JP" altLang="en-US" dirty="0"/>
            <a:t> </a:t>
          </a:r>
          <a:r>
            <a:rPr kumimoji="1" lang="en-US" altLang="ja-JP" dirty="0"/>
            <a:t>Server</a:t>
          </a:r>
          <a:r>
            <a:rPr kumimoji="1" lang="ja-JP" altLang="en-US" dirty="0"/>
            <a:t> </a:t>
          </a:r>
          <a:r>
            <a:rPr kumimoji="1" lang="en-US" altLang="ja-JP" dirty="0"/>
            <a:t>Management</a:t>
          </a:r>
          <a:r>
            <a:rPr kumimoji="1" lang="ja-JP" altLang="en-US" dirty="0"/>
            <a:t> </a:t>
          </a:r>
          <a:r>
            <a:rPr kumimoji="1" lang="en-US" altLang="ja-JP" dirty="0"/>
            <a:t>Studio</a:t>
          </a:r>
          <a:r>
            <a:rPr kumimoji="1" lang="ja-JP" altLang="en-US" dirty="0"/>
            <a:t> ｜ </a:t>
          </a:r>
          <a:r>
            <a:rPr kumimoji="1" lang="en-US" altLang="ja-JP" dirty="0"/>
            <a:t>SQL</a:t>
          </a:r>
          <a:r>
            <a:rPr kumimoji="1" lang="ja-JP" altLang="en-US" dirty="0"/>
            <a:t> </a:t>
          </a:r>
          <a:r>
            <a:rPr kumimoji="1" lang="en-US" altLang="ja-JP" dirty="0"/>
            <a:t>Operations</a:t>
          </a:r>
          <a:r>
            <a:rPr kumimoji="1" lang="ja-JP" altLang="en-US" dirty="0"/>
            <a:t> </a:t>
          </a:r>
          <a:r>
            <a:rPr kumimoji="1" lang="en-US" altLang="ja-JP" dirty="0"/>
            <a:t>Studio</a:t>
          </a:r>
          <a:endParaRPr kumimoji="1" lang="ja-JP" altLang="en-US" dirty="0"/>
        </a:p>
      </dgm:t>
    </dgm:pt>
    <dgm:pt modelId="{7DAF1674-A83B-425C-BD25-9628FD9FBBC3}" type="parTrans" cxnId="{D78994BC-9705-4331-A4CF-AD617A834B67}">
      <dgm:prSet/>
      <dgm:spPr/>
      <dgm:t>
        <a:bodyPr/>
        <a:lstStyle/>
        <a:p>
          <a:endParaRPr kumimoji="1" lang="ja-JP" altLang="en-US"/>
        </a:p>
      </dgm:t>
    </dgm:pt>
    <dgm:pt modelId="{EB8CEF2F-1A62-44BC-A895-0A72AB37FC87}" type="sibTrans" cxnId="{D78994BC-9705-4331-A4CF-AD617A834B67}">
      <dgm:prSet/>
      <dgm:spPr/>
      <dgm:t>
        <a:bodyPr/>
        <a:lstStyle/>
        <a:p>
          <a:endParaRPr kumimoji="1" lang="ja-JP" altLang="en-US"/>
        </a:p>
      </dgm:t>
    </dgm:pt>
    <dgm:pt modelId="{DED545B5-BACC-4A8B-BE48-B1984FC7F837}" type="pres">
      <dgm:prSet presAssocID="{A7306D17-EA24-4062-BA52-7D54D6B2763C}" presName="Name0" presStyleCnt="0">
        <dgm:presLayoutVars>
          <dgm:chMax val="7"/>
          <dgm:chPref val="7"/>
          <dgm:dir/>
        </dgm:presLayoutVars>
      </dgm:prSet>
      <dgm:spPr/>
    </dgm:pt>
    <dgm:pt modelId="{69D08567-F32F-4B2A-AEBD-CEA3FE8A2762}" type="pres">
      <dgm:prSet presAssocID="{A7306D17-EA24-4062-BA52-7D54D6B2763C}" presName="Name1" presStyleCnt="0"/>
      <dgm:spPr/>
    </dgm:pt>
    <dgm:pt modelId="{0FFC4AA3-4AFF-472F-B767-5D604A6256EA}" type="pres">
      <dgm:prSet presAssocID="{A7306D17-EA24-4062-BA52-7D54D6B2763C}" presName="cycle" presStyleCnt="0"/>
      <dgm:spPr/>
    </dgm:pt>
    <dgm:pt modelId="{3110E50F-6462-4F3B-9B8D-BC8362D582D6}" type="pres">
      <dgm:prSet presAssocID="{A7306D17-EA24-4062-BA52-7D54D6B2763C}" presName="srcNode" presStyleLbl="node1" presStyleIdx="0" presStyleCnt="3"/>
      <dgm:spPr/>
    </dgm:pt>
    <dgm:pt modelId="{63F189BD-1FAA-44EF-B9C5-E89762B459BD}" type="pres">
      <dgm:prSet presAssocID="{A7306D17-EA24-4062-BA52-7D54D6B2763C}" presName="conn" presStyleLbl="parChTrans1D2" presStyleIdx="0" presStyleCnt="1"/>
      <dgm:spPr/>
    </dgm:pt>
    <dgm:pt modelId="{8DBC5AAB-1177-4ACD-8A65-1C7A0A06ACEB}" type="pres">
      <dgm:prSet presAssocID="{A7306D17-EA24-4062-BA52-7D54D6B2763C}" presName="extraNode" presStyleLbl="node1" presStyleIdx="0" presStyleCnt="3"/>
      <dgm:spPr/>
    </dgm:pt>
    <dgm:pt modelId="{49E9E881-91E2-499A-9FFD-6168D0BA03A0}" type="pres">
      <dgm:prSet presAssocID="{A7306D17-EA24-4062-BA52-7D54D6B2763C}" presName="dstNode" presStyleLbl="node1" presStyleIdx="0" presStyleCnt="3"/>
      <dgm:spPr/>
    </dgm:pt>
    <dgm:pt modelId="{0C97A40F-5186-47DA-A25F-39D55BFC6347}" type="pres">
      <dgm:prSet presAssocID="{36B30F29-226E-4040-9942-3D6A72E448FF}" presName="text_1" presStyleLbl="node1" presStyleIdx="0" presStyleCnt="3">
        <dgm:presLayoutVars>
          <dgm:bulletEnabled val="1"/>
        </dgm:presLayoutVars>
      </dgm:prSet>
      <dgm:spPr/>
    </dgm:pt>
    <dgm:pt modelId="{3587A06C-64B2-48AA-B03B-062FB91E58BD}" type="pres">
      <dgm:prSet presAssocID="{36B30F29-226E-4040-9942-3D6A72E448FF}" presName="accent_1" presStyleCnt="0"/>
      <dgm:spPr/>
    </dgm:pt>
    <dgm:pt modelId="{8F33D01B-2853-478A-8F05-9EAA0AE595FF}" type="pres">
      <dgm:prSet presAssocID="{36B30F29-226E-4040-9942-3D6A72E448FF}" presName="accentRepeatNode" presStyleLbl="solidFgAcc1" presStyleIdx="0" presStyleCnt="3"/>
      <dgm:spPr/>
    </dgm:pt>
    <dgm:pt modelId="{765ABD90-147E-4F30-B260-DC5A07DBBC5B}" type="pres">
      <dgm:prSet presAssocID="{AACBAD29-8A25-45F2-A3B7-97C589A2598E}" presName="text_2" presStyleLbl="node1" presStyleIdx="1" presStyleCnt="3">
        <dgm:presLayoutVars>
          <dgm:bulletEnabled val="1"/>
        </dgm:presLayoutVars>
      </dgm:prSet>
      <dgm:spPr/>
    </dgm:pt>
    <dgm:pt modelId="{73178F22-FE3D-4615-8638-161E7590DAA2}" type="pres">
      <dgm:prSet presAssocID="{AACBAD29-8A25-45F2-A3B7-97C589A2598E}" presName="accent_2" presStyleCnt="0"/>
      <dgm:spPr/>
    </dgm:pt>
    <dgm:pt modelId="{F103E6D8-FE93-4718-9FFF-E31A60886D33}" type="pres">
      <dgm:prSet presAssocID="{AACBAD29-8A25-45F2-A3B7-97C589A2598E}" presName="accentRepeatNode" presStyleLbl="solidFgAcc1" presStyleIdx="1" presStyleCnt="3"/>
      <dgm:spPr/>
    </dgm:pt>
    <dgm:pt modelId="{F1131499-A0ED-43E7-A678-4680E19591B9}" type="pres">
      <dgm:prSet presAssocID="{EE235CE7-E676-4B82-A3B1-86EE4CC1A34F}" presName="text_3" presStyleLbl="node1" presStyleIdx="2" presStyleCnt="3">
        <dgm:presLayoutVars>
          <dgm:bulletEnabled val="1"/>
        </dgm:presLayoutVars>
      </dgm:prSet>
      <dgm:spPr/>
    </dgm:pt>
    <dgm:pt modelId="{C28F7759-1647-45F2-A86B-23F5F6DF5589}" type="pres">
      <dgm:prSet presAssocID="{EE235CE7-E676-4B82-A3B1-86EE4CC1A34F}" presName="accent_3" presStyleCnt="0"/>
      <dgm:spPr/>
    </dgm:pt>
    <dgm:pt modelId="{15B80EF9-5D7E-4EF3-9583-D559A7345C44}" type="pres">
      <dgm:prSet presAssocID="{EE235CE7-E676-4B82-A3B1-86EE4CC1A34F}" presName="accentRepeatNode" presStyleLbl="solidFgAcc1" presStyleIdx="2" presStyleCnt="3"/>
      <dgm:spPr/>
    </dgm:pt>
  </dgm:ptLst>
  <dgm:cxnLst>
    <dgm:cxn modelId="{561B3824-3A77-467B-9D9E-AC122B39D281}" srcId="{A7306D17-EA24-4062-BA52-7D54D6B2763C}" destId="{AACBAD29-8A25-45F2-A3B7-97C589A2598E}" srcOrd="1" destOrd="0" parTransId="{F93FD59A-A0D2-48E2-9D01-E5160672AB64}" sibTransId="{E087AD75-B50C-4F73-9884-E8E7DFF94BBC}"/>
    <dgm:cxn modelId="{013B6E57-3C6A-4C5F-861F-D9A96F3EFE89}" type="presOf" srcId="{36B30F29-226E-4040-9942-3D6A72E448FF}" destId="{0C97A40F-5186-47DA-A25F-39D55BFC6347}" srcOrd="0" destOrd="0" presId="urn:microsoft.com/office/officeart/2008/layout/VerticalCurvedList"/>
    <dgm:cxn modelId="{AD2C71B1-3446-4234-99A9-66CBEC898A31}" type="presOf" srcId="{67950C58-0B77-42A8-94C2-E2D5EF7403BA}" destId="{63F189BD-1FAA-44EF-B9C5-E89762B459BD}" srcOrd="0" destOrd="0" presId="urn:microsoft.com/office/officeart/2008/layout/VerticalCurvedList"/>
    <dgm:cxn modelId="{D78994BC-9705-4331-A4CF-AD617A834B67}" srcId="{A7306D17-EA24-4062-BA52-7D54D6B2763C}" destId="{EE235CE7-E676-4B82-A3B1-86EE4CC1A34F}" srcOrd="2" destOrd="0" parTransId="{7DAF1674-A83B-425C-BD25-9628FD9FBBC3}" sibTransId="{EB8CEF2F-1A62-44BC-A895-0A72AB37FC87}"/>
    <dgm:cxn modelId="{F1F9D8E5-5CEF-4ED6-A7CC-B6E3465BFD2E}" type="presOf" srcId="{A7306D17-EA24-4062-BA52-7D54D6B2763C}" destId="{DED545B5-BACC-4A8B-BE48-B1984FC7F837}" srcOrd="0" destOrd="0" presId="urn:microsoft.com/office/officeart/2008/layout/VerticalCurvedList"/>
    <dgm:cxn modelId="{508B80E7-720E-430E-A9B6-9588D4DBF21A}" type="presOf" srcId="{EE235CE7-E676-4B82-A3B1-86EE4CC1A34F}" destId="{F1131499-A0ED-43E7-A678-4680E19591B9}" srcOrd="0" destOrd="0" presId="urn:microsoft.com/office/officeart/2008/layout/VerticalCurvedList"/>
    <dgm:cxn modelId="{BF3430E8-211B-4955-9073-E40892A47547}" type="presOf" srcId="{AACBAD29-8A25-45F2-A3B7-97C589A2598E}" destId="{765ABD90-147E-4F30-B260-DC5A07DBBC5B}" srcOrd="0" destOrd="0" presId="urn:microsoft.com/office/officeart/2008/layout/VerticalCurvedList"/>
    <dgm:cxn modelId="{5F1746E8-ACA5-4608-8003-64BCAE9A9E22}" srcId="{A7306D17-EA24-4062-BA52-7D54D6B2763C}" destId="{36B30F29-226E-4040-9942-3D6A72E448FF}" srcOrd="0" destOrd="0" parTransId="{6E4A92CC-D372-4A80-A4B1-70088B7D09A9}" sibTransId="{67950C58-0B77-42A8-94C2-E2D5EF7403BA}"/>
    <dgm:cxn modelId="{7901AD6A-3467-4FBC-A4BB-8BF9E4C5D0BB}" type="presParOf" srcId="{DED545B5-BACC-4A8B-BE48-B1984FC7F837}" destId="{69D08567-F32F-4B2A-AEBD-CEA3FE8A2762}" srcOrd="0" destOrd="0" presId="urn:microsoft.com/office/officeart/2008/layout/VerticalCurvedList"/>
    <dgm:cxn modelId="{D3BD6916-ABD2-4B4F-BE89-63647A668D80}" type="presParOf" srcId="{69D08567-F32F-4B2A-AEBD-CEA3FE8A2762}" destId="{0FFC4AA3-4AFF-472F-B767-5D604A6256EA}" srcOrd="0" destOrd="0" presId="urn:microsoft.com/office/officeart/2008/layout/VerticalCurvedList"/>
    <dgm:cxn modelId="{4E1DF3B8-71AD-417B-A747-E2B637C286D8}" type="presParOf" srcId="{0FFC4AA3-4AFF-472F-B767-5D604A6256EA}" destId="{3110E50F-6462-4F3B-9B8D-BC8362D582D6}" srcOrd="0" destOrd="0" presId="urn:microsoft.com/office/officeart/2008/layout/VerticalCurvedList"/>
    <dgm:cxn modelId="{7ADFB119-450F-428C-AA4C-6974B2257B25}" type="presParOf" srcId="{0FFC4AA3-4AFF-472F-B767-5D604A6256EA}" destId="{63F189BD-1FAA-44EF-B9C5-E89762B459BD}" srcOrd="1" destOrd="0" presId="urn:microsoft.com/office/officeart/2008/layout/VerticalCurvedList"/>
    <dgm:cxn modelId="{3895C5E2-6E62-446B-BDC7-4319C1ED2F25}" type="presParOf" srcId="{0FFC4AA3-4AFF-472F-B767-5D604A6256EA}" destId="{8DBC5AAB-1177-4ACD-8A65-1C7A0A06ACEB}" srcOrd="2" destOrd="0" presId="urn:microsoft.com/office/officeart/2008/layout/VerticalCurvedList"/>
    <dgm:cxn modelId="{948CAEFB-6BC7-4D97-95EC-BAF8644FE33F}" type="presParOf" srcId="{0FFC4AA3-4AFF-472F-B767-5D604A6256EA}" destId="{49E9E881-91E2-499A-9FFD-6168D0BA03A0}" srcOrd="3" destOrd="0" presId="urn:microsoft.com/office/officeart/2008/layout/VerticalCurvedList"/>
    <dgm:cxn modelId="{5FAF5936-01EB-43CF-9434-0379631926C8}" type="presParOf" srcId="{69D08567-F32F-4B2A-AEBD-CEA3FE8A2762}" destId="{0C97A40F-5186-47DA-A25F-39D55BFC6347}" srcOrd="1" destOrd="0" presId="urn:microsoft.com/office/officeart/2008/layout/VerticalCurvedList"/>
    <dgm:cxn modelId="{21DCFDE6-909D-4285-B442-0A732938C608}" type="presParOf" srcId="{69D08567-F32F-4B2A-AEBD-CEA3FE8A2762}" destId="{3587A06C-64B2-48AA-B03B-062FB91E58BD}" srcOrd="2" destOrd="0" presId="urn:microsoft.com/office/officeart/2008/layout/VerticalCurvedList"/>
    <dgm:cxn modelId="{0E2D39D3-3D03-44FC-8D4C-370B4C41CA3E}" type="presParOf" srcId="{3587A06C-64B2-48AA-B03B-062FB91E58BD}" destId="{8F33D01B-2853-478A-8F05-9EAA0AE595FF}" srcOrd="0" destOrd="0" presId="urn:microsoft.com/office/officeart/2008/layout/VerticalCurvedList"/>
    <dgm:cxn modelId="{408BA522-D086-4ACF-8FB2-6456F844521B}" type="presParOf" srcId="{69D08567-F32F-4B2A-AEBD-CEA3FE8A2762}" destId="{765ABD90-147E-4F30-B260-DC5A07DBBC5B}" srcOrd="3" destOrd="0" presId="urn:microsoft.com/office/officeart/2008/layout/VerticalCurvedList"/>
    <dgm:cxn modelId="{79F032FC-ABF8-427C-B599-F32609BEF977}" type="presParOf" srcId="{69D08567-F32F-4B2A-AEBD-CEA3FE8A2762}" destId="{73178F22-FE3D-4615-8638-161E7590DAA2}" srcOrd="4" destOrd="0" presId="urn:microsoft.com/office/officeart/2008/layout/VerticalCurvedList"/>
    <dgm:cxn modelId="{134062D2-4C9E-4C04-843F-C9BC4DD449FD}" type="presParOf" srcId="{73178F22-FE3D-4615-8638-161E7590DAA2}" destId="{F103E6D8-FE93-4718-9FFF-E31A60886D33}" srcOrd="0" destOrd="0" presId="urn:microsoft.com/office/officeart/2008/layout/VerticalCurvedList"/>
    <dgm:cxn modelId="{1E72B211-5C69-4E7A-8A99-87836643B5A9}" type="presParOf" srcId="{69D08567-F32F-4B2A-AEBD-CEA3FE8A2762}" destId="{F1131499-A0ED-43E7-A678-4680E19591B9}" srcOrd="5" destOrd="0" presId="urn:microsoft.com/office/officeart/2008/layout/VerticalCurvedList"/>
    <dgm:cxn modelId="{2457F4DE-F706-413D-BEE7-D89C20A15AEE}" type="presParOf" srcId="{69D08567-F32F-4B2A-AEBD-CEA3FE8A2762}" destId="{C28F7759-1647-45F2-A86B-23F5F6DF5589}" srcOrd="6" destOrd="0" presId="urn:microsoft.com/office/officeart/2008/layout/VerticalCurvedList"/>
    <dgm:cxn modelId="{AC9B068D-E4BA-4230-A6DF-4CA4C95B4083}" type="presParOf" srcId="{C28F7759-1647-45F2-A86B-23F5F6DF5589}" destId="{15B80EF9-5D7E-4EF3-9583-D559A7345C4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0093AD-F1CC-44DC-A833-FC3B24D3E999}" type="doc">
      <dgm:prSet loTypeId="urn:microsoft.com/office/officeart/2005/8/layout/process1" loCatId="process" qsTypeId="urn:microsoft.com/office/officeart/2005/8/quickstyle/simple1" qsCatId="simple" csTypeId="urn:microsoft.com/office/officeart/2005/8/colors/accent6_2" csCatId="accent6" phldr="1"/>
      <dgm:spPr/>
    </dgm:pt>
    <dgm:pt modelId="{8D981A8C-0D86-4F1A-8CC8-05922B2F8F49}">
      <dgm:prSet phldrT="[テキスト]"/>
      <dgm:spPr>
        <a:xfrm>
          <a:off x="373" y="152952"/>
          <a:ext cx="796084" cy="952736"/>
        </a:xfrm>
        <a:prstGeom prst="roundRect">
          <a:avLst>
            <a:gd name="adj" fmla="val 10000"/>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モデルのデプロイ</a:t>
          </a:r>
        </a:p>
      </dgm:t>
    </dgm:pt>
    <dgm:pt modelId="{5CAEF4F4-3F3F-419F-961E-B31D6159878A}" type="parTrans" cxnId="{50546087-A31B-4A16-AB92-3803FB891417}">
      <dgm:prSet/>
      <dgm:spPr/>
      <dgm:t>
        <a:bodyPr/>
        <a:lstStyle/>
        <a:p>
          <a:endParaRPr kumimoji="1" lang="ja-JP" altLang="en-US"/>
        </a:p>
      </dgm:t>
    </dgm:pt>
    <dgm:pt modelId="{A0F7C15E-7C8E-4EE1-BAE0-52F147B26C05}" type="sibTrans" cxnId="{50546087-A31B-4A16-AB92-3803FB891417}">
      <dgm:prSet/>
      <dgm:spPr>
        <a:xfrm>
          <a:off x="876066" y="530606"/>
          <a:ext cx="168769" cy="197429"/>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C4D50E47-E955-4FB7-921C-8E9A17E3DC4F}">
      <dgm:prSet phldrT="[テキスト]"/>
      <dgm:spPr>
        <a:xfrm>
          <a:off x="1114891" y="152952"/>
          <a:ext cx="796084" cy="952736"/>
        </a:xfrm>
        <a:prstGeom prst="roundRect">
          <a:avLst>
            <a:gd name="adj" fmla="val 10000"/>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モデルのオペレーション</a:t>
          </a:r>
        </a:p>
      </dgm:t>
    </dgm:pt>
    <dgm:pt modelId="{3C842B6D-A1C7-42AB-8B9A-B2DE02FB071F}" type="parTrans" cxnId="{12D0765F-FB4D-4842-BAC2-56A788F3BD45}">
      <dgm:prSet/>
      <dgm:spPr/>
      <dgm:t>
        <a:bodyPr/>
        <a:lstStyle/>
        <a:p>
          <a:endParaRPr kumimoji="1" lang="ja-JP" altLang="en-US"/>
        </a:p>
      </dgm:t>
    </dgm:pt>
    <dgm:pt modelId="{09CB363B-7AF4-431C-A7C1-9527461C051E}" type="sibTrans" cxnId="{12D0765F-FB4D-4842-BAC2-56A788F3BD45}">
      <dgm:prSet/>
      <dgm:spPr/>
      <dgm:t>
        <a:bodyPr/>
        <a:lstStyle/>
        <a:p>
          <a:endParaRPr kumimoji="1" lang="ja-JP" altLang="en-US"/>
        </a:p>
      </dgm:t>
    </dgm:pt>
    <dgm:pt modelId="{DFC4339C-4CE9-4713-ADDE-2B6FDB00FD87}" type="pres">
      <dgm:prSet presAssocID="{8B0093AD-F1CC-44DC-A833-FC3B24D3E999}" presName="Name0" presStyleCnt="0">
        <dgm:presLayoutVars>
          <dgm:dir/>
          <dgm:resizeHandles val="exact"/>
        </dgm:presLayoutVars>
      </dgm:prSet>
      <dgm:spPr/>
    </dgm:pt>
    <dgm:pt modelId="{094ED061-C9B6-41C1-90E3-438D097978F9}" type="pres">
      <dgm:prSet presAssocID="{8D981A8C-0D86-4F1A-8CC8-05922B2F8F49}" presName="node" presStyleLbl="node1" presStyleIdx="0" presStyleCnt="2">
        <dgm:presLayoutVars>
          <dgm:bulletEnabled val="1"/>
        </dgm:presLayoutVars>
      </dgm:prSet>
      <dgm:spPr/>
    </dgm:pt>
    <dgm:pt modelId="{7E182969-0CC3-402D-8617-E103C20B83E0}" type="pres">
      <dgm:prSet presAssocID="{A0F7C15E-7C8E-4EE1-BAE0-52F147B26C05}" presName="sibTrans" presStyleLbl="sibTrans2D1" presStyleIdx="0" presStyleCnt="1"/>
      <dgm:spPr/>
    </dgm:pt>
    <dgm:pt modelId="{541B66AC-1F42-4AF1-B1E0-8ADB7B2E0D18}" type="pres">
      <dgm:prSet presAssocID="{A0F7C15E-7C8E-4EE1-BAE0-52F147B26C05}" presName="connectorText" presStyleLbl="sibTrans2D1" presStyleIdx="0" presStyleCnt="1"/>
      <dgm:spPr/>
    </dgm:pt>
    <dgm:pt modelId="{2F5D0C5F-28AE-4E07-9C12-5BB168BE159F}" type="pres">
      <dgm:prSet presAssocID="{C4D50E47-E955-4FB7-921C-8E9A17E3DC4F}" presName="node" presStyleLbl="node1" presStyleIdx="1" presStyleCnt="2">
        <dgm:presLayoutVars>
          <dgm:bulletEnabled val="1"/>
        </dgm:presLayoutVars>
      </dgm:prSet>
      <dgm:spPr/>
    </dgm:pt>
  </dgm:ptLst>
  <dgm:cxnLst>
    <dgm:cxn modelId="{20D9D737-13A4-448D-B2D6-23C2E186CCE4}" type="presOf" srcId="{A0F7C15E-7C8E-4EE1-BAE0-52F147B26C05}" destId="{541B66AC-1F42-4AF1-B1E0-8ADB7B2E0D18}" srcOrd="1" destOrd="0" presId="urn:microsoft.com/office/officeart/2005/8/layout/process1"/>
    <dgm:cxn modelId="{12D0765F-FB4D-4842-BAC2-56A788F3BD45}" srcId="{8B0093AD-F1CC-44DC-A833-FC3B24D3E999}" destId="{C4D50E47-E955-4FB7-921C-8E9A17E3DC4F}" srcOrd="1" destOrd="0" parTransId="{3C842B6D-A1C7-42AB-8B9A-B2DE02FB071F}" sibTransId="{09CB363B-7AF4-431C-A7C1-9527461C051E}"/>
    <dgm:cxn modelId="{4694D441-B410-465C-A372-798E8098225F}" type="presOf" srcId="{C4D50E47-E955-4FB7-921C-8E9A17E3DC4F}" destId="{2F5D0C5F-28AE-4E07-9C12-5BB168BE159F}" srcOrd="0" destOrd="0" presId="urn:microsoft.com/office/officeart/2005/8/layout/process1"/>
    <dgm:cxn modelId="{50546087-A31B-4A16-AB92-3803FB891417}" srcId="{8B0093AD-F1CC-44DC-A833-FC3B24D3E999}" destId="{8D981A8C-0D86-4F1A-8CC8-05922B2F8F49}" srcOrd="0" destOrd="0" parTransId="{5CAEF4F4-3F3F-419F-961E-B31D6159878A}" sibTransId="{A0F7C15E-7C8E-4EE1-BAE0-52F147B26C05}"/>
    <dgm:cxn modelId="{6CC76C9A-263B-41AF-AFC5-3E5D2B1B8C8C}" type="presOf" srcId="{A0F7C15E-7C8E-4EE1-BAE0-52F147B26C05}" destId="{7E182969-0CC3-402D-8617-E103C20B83E0}" srcOrd="0" destOrd="0" presId="urn:microsoft.com/office/officeart/2005/8/layout/process1"/>
    <dgm:cxn modelId="{A382AEBA-2E06-4B15-A29E-AF5446E05CFC}" type="presOf" srcId="{8B0093AD-F1CC-44DC-A833-FC3B24D3E999}" destId="{DFC4339C-4CE9-4713-ADDE-2B6FDB00FD87}" srcOrd="0" destOrd="0" presId="urn:microsoft.com/office/officeart/2005/8/layout/process1"/>
    <dgm:cxn modelId="{7EE14FEE-0357-4C98-9480-F7697AC2A3DF}" type="presOf" srcId="{8D981A8C-0D86-4F1A-8CC8-05922B2F8F49}" destId="{094ED061-C9B6-41C1-90E3-438D097978F9}" srcOrd="0" destOrd="0" presId="urn:microsoft.com/office/officeart/2005/8/layout/process1"/>
    <dgm:cxn modelId="{C48DC7C4-5680-472B-935A-CAD094D57E74}" type="presParOf" srcId="{DFC4339C-4CE9-4713-ADDE-2B6FDB00FD87}" destId="{094ED061-C9B6-41C1-90E3-438D097978F9}" srcOrd="0" destOrd="0" presId="urn:microsoft.com/office/officeart/2005/8/layout/process1"/>
    <dgm:cxn modelId="{46DB13A5-4468-446F-9C6C-D570B875BFB1}" type="presParOf" srcId="{DFC4339C-4CE9-4713-ADDE-2B6FDB00FD87}" destId="{7E182969-0CC3-402D-8617-E103C20B83E0}" srcOrd="1" destOrd="0" presId="urn:microsoft.com/office/officeart/2005/8/layout/process1"/>
    <dgm:cxn modelId="{5E293059-3D76-4DFB-9BE4-2C410426313A}" type="presParOf" srcId="{7E182969-0CC3-402D-8617-E103C20B83E0}" destId="{541B66AC-1F42-4AF1-B1E0-8ADB7B2E0D18}" srcOrd="0" destOrd="0" presId="urn:microsoft.com/office/officeart/2005/8/layout/process1"/>
    <dgm:cxn modelId="{98C158B5-BCB0-4941-BAC7-6F93E07F9D85}" type="presParOf" srcId="{DFC4339C-4CE9-4713-ADDE-2B6FDB00FD87}" destId="{2F5D0C5F-28AE-4E07-9C12-5BB168BE159F}"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CE74E1-439E-4976-9E0A-51D877DFD9C6}" type="doc">
      <dgm:prSet loTypeId="urn:microsoft.com/office/officeart/2005/8/layout/cycle2" loCatId="cycle" qsTypeId="urn:microsoft.com/office/officeart/2005/8/quickstyle/simple1" qsCatId="simple" csTypeId="urn:microsoft.com/office/officeart/2005/8/colors/accent6_2" csCatId="accent6" phldr="1"/>
      <dgm:spPr/>
      <dgm:t>
        <a:bodyPr/>
        <a:lstStyle/>
        <a:p>
          <a:endParaRPr kumimoji="1" lang="ja-JP" altLang="en-US"/>
        </a:p>
      </dgm:t>
    </dgm:pt>
    <dgm:pt modelId="{111498A3-0803-40F1-BA27-95DAB8A109FD}">
      <dgm:prSet phldrT="[テキスト]"/>
      <dgm:spPr>
        <a:xfrm>
          <a:off x="3275413" y="823277"/>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特徴抽出</a:t>
          </a:r>
        </a:p>
      </dgm:t>
    </dgm:pt>
    <dgm:pt modelId="{444AD51D-6D98-49F5-8358-B819A82CDA98}" type="parTrans" cxnId="{980A24E0-CF07-41C4-BE92-A56B1D924166}">
      <dgm:prSet/>
      <dgm:spPr/>
      <dgm:t>
        <a:bodyPr/>
        <a:lstStyle/>
        <a:p>
          <a:endParaRPr kumimoji="1" lang="ja-JP" altLang="en-US"/>
        </a:p>
      </dgm:t>
    </dgm:pt>
    <dgm:pt modelId="{5957F220-914F-4A53-8B92-52EDAEDF185E}" type="sibTrans" cxnId="{980A24E0-CF07-41C4-BE92-A56B1D924166}">
      <dgm:prSet/>
      <dgm:spPr>
        <a:xfrm rot="6480000">
          <a:off x="3403564" y="179017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4C8F4461-F314-4C63-84D4-97A056B7C6BB}">
      <dgm:prSet phldrT="[テキスト]"/>
      <dgm:spPr>
        <a:xfrm>
          <a:off x="2843281" y="2153241"/>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トレーニング</a:t>
          </a:r>
        </a:p>
      </dgm:t>
    </dgm:pt>
    <dgm:pt modelId="{DD182246-5800-461F-B167-46AFB254163F}" type="parTrans" cxnId="{5333A339-E6CE-4CE1-8A49-66CF0F573C29}">
      <dgm:prSet/>
      <dgm:spPr/>
      <dgm:t>
        <a:bodyPr/>
        <a:lstStyle/>
        <a:p>
          <a:endParaRPr kumimoji="1" lang="ja-JP" altLang="en-US"/>
        </a:p>
      </dgm:t>
    </dgm:pt>
    <dgm:pt modelId="{61205E8B-A732-403E-BC82-8EDA057DCA5C}" type="sibTrans" cxnId="{5333A339-E6CE-4CE1-8A49-66CF0F573C29}">
      <dgm:prSet/>
      <dgm:spPr>
        <a:xfrm rot="10800000">
          <a:off x="2493134" y="2461815"/>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BD7A82C3-D35A-44A6-8620-0FE7C3F8B0C2}">
      <dgm:prSet phldrT="[テキスト]"/>
      <dgm:spPr>
        <a:xfrm>
          <a:off x="2144078" y="1315"/>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探索と可視化</a:t>
          </a:r>
        </a:p>
      </dgm:t>
    </dgm:pt>
    <dgm:pt modelId="{5AAFC89E-3F13-4A12-9AE4-882383694043}" type="parTrans" cxnId="{5FEF3754-3489-4406-B544-95B6A9FC638E}">
      <dgm:prSet/>
      <dgm:spPr/>
      <dgm:t>
        <a:bodyPr/>
        <a:lstStyle/>
        <a:p>
          <a:endParaRPr kumimoji="1" lang="ja-JP" altLang="en-US"/>
        </a:p>
      </dgm:t>
    </dgm:pt>
    <dgm:pt modelId="{B449AD9B-6AA5-4BF1-8DCC-60B37BAE69C8}" type="sibTrans" cxnId="{5FEF3754-3489-4406-B544-95B6A9FC638E}">
      <dgm:prSet/>
      <dgm:spPr>
        <a:xfrm rot="2160000">
          <a:off x="3046133" y="71675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15B2BC03-A7B6-465A-A246-0F4772581A82}">
      <dgm:prSet phldrT="[テキスト]"/>
      <dgm:spPr>
        <a:xfrm>
          <a:off x="1012743" y="823277"/>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en-US" altLang="ja-JP">
              <a:solidFill>
                <a:srgbClr val="FFFFFF"/>
              </a:solidFill>
              <a:latin typeface="メイリオ"/>
              <a:ea typeface="メイリオ"/>
              <a:cs typeface="+mn-cs"/>
            </a:rPr>
            <a:t>ETL</a:t>
          </a:r>
          <a:endParaRPr kumimoji="1" lang="ja-JP" altLang="en-US">
            <a:solidFill>
              <a:srgbClr val="FFFFFF"/>
            </a:solidFill>
            <a:latin typeface="メイリオ"/>
            <a:ea typeface="メイリオ"/>
            <a:cs typeface="+mn-cs"/>
          </a:endParaRPr>
        </a:p>
      </dgm:t>
    </dgm:pt>
    <dgm:pt modelId="{426DD6BC-D996-4236-8750-CAEBEA8741B5}" type="parTrans" cxnId="{B1060360-C4ED-49D1-B443-EF5FE9CF7032}">
      <dgm:prSet/>
      <dgm:spPr/>
      <dgm:t>
        <a:bodyPr/>
        <a:lstStyle/>
        <a:p>
          <a:endParaRPr kumimoji="1" lang="ja-JP" altLang="en-US"/>
        </a:p>
      </dgm:t>
    </dgm:pt>
    <dgm:pt modelId="{007A7903-326C-42A9-8E8C-B81DE66837D9}" type="sibTrans" cxnId="{B1060360-C4ED-49D1-B443-EF5FE9CF7032}">
      <dgm:prSet/>
      <dgm:spPr>
        <a:xfrm rot="19440000">
          <a:off x="1914798" y="724986"/>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F0B6B6AE-FF16-43FF-AC30-704957ECDD41}">
      <dgm:prSet phldrT="[テキスト]"/>
      <dgm:spPr>
        <a:xfrm>
          <a:off x="1444875" y="2153241"/>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テスト</a:t>
          </a:r>
        </a:p>
      </dgm:t>
    </dgm:pt>
    <dgm:pt modelId="{B9964078-F36B-4D5E-9DF4-CCA0D28769F3}" type="parTrans" cxnId="{6126184B-0DA7-4D82-B3AF-02626F0CD204}">
      <dgm:prSet/>
      <dgm:spPr/>
      <dgm:t>
        <a:bodyPr/>
        <a:lstStyle/>
        <a:p>
          <a:endParaRPr kumimoji="1" lang="ja-JP" altLang="en-US"/>
        </a:p>
      </dgm:t>
    </dgm:pt>
    <dgm:pt modelId="{DFAC3EBE-536E-4BD3-BF9D-99D456909544}" type="sibTrans" cxnId="{6126184B-0DA7-4D82-B3AF-02626F0CD204}">
      <dgm:prSet/>
      <dgm:spPr>
        <a:xfrm rot="15120000">
          <a:off x="1573025" y="180349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8A13F095-97F6-41C5-B91F-D4A4E64ADFFB}" type="pres">
      <dgm:prSet presAssocID="{7ECE74E1-439E-4976-9E0A-51D877DFD9C6}" presName="cycle" presStyleCnt="0">
        <dgm:presLayoutVars>
          <dgm:dir/>
          <dgm:resizeHandles val="exact"/>
        </dgm:presLayoutVars>
      </dgm:prSet>
      <dgm:spPr/>
    </dgm:pt>
    <dgm:pt modelId="{ABEFA262-F069-477C-AC75-239BE447E241}" type="pres">
      <dgm:prSet presAssocID="{BD7A82C3-D35A-44A6-8620-0FE7C3F8B0C2}" presName="node" presStyleLbl="node1" presStyleIdx="0" presStyleCnt="5">
        <dgm:presLayoutVars>
          <dgm:bulletEnabled val="1"/>
        </dgm:presLayoutVars>
      </dgm:prSet>
      <dgm:spPr/>
    </dgm:pt>
    <dgm:pt modelId="{4D45E485-85F9-4937-9AC3-4561068A5D36}" type="pres">
      <dgm:prSet presAssocID="{B449AD9B-6AA5-4BF1-8DCC-60B37BAE69C8}" presName="sibTrans" presStyleLbl="sibTrans2D1" presStyleIdx="0" presStyleCnt="5"/>
      <dgm:spPr/>
    </dgm:pt>
    <dgm:pt modelId="{B8003C5A-B152-4B8B-8014-8552EC5C8094}" type="pres">
      <dgm:prSet presAssocID="{B449AD9B-6AA5-4BF1-8DCC-60B37BAE69C8}" presName="connectorText" presStyleLbl="sibTrans2D1" presStyleIdx="0" presStyleCnt="5"/>
      <dgm:spPr/>
    </dgm:pt>
    <dgm:pt modelId="{F0A8710C-D5F3-49F9-8313-B65A15B9404E}" type="pres">
      <dgm:prSet presAssocID="{111498A3-0803-40F1-BA27-95DAB8A109FD}" presName="node" presStyleLbl="node1" presStyleIdx="1" presStyleCnt="5">
        <dgm:presLayoutVars>
          <dgm:bulletEnabled val="1"/>
        </dgm:presLayoutVars>
      </dgm:prSet>
      <dgm:spPr/>
    </dgm:pt>
    <dgm:pt modelId="{47CDC60F-AB8E-40B2-A799-4D421913155F}" type="pres">
      <dgm:prSet presAssocID="{5957F220-914F-4A53-8B92-52EDAEDF185E}" presName="sibTrans" presStyleLbl="sibTrans2D1" presStyleIdx="1" presStyleCnt="5"/>
      <dgm:spPr/>
    </dgm:pt>
    <dgm:pt modelId="{B5F0157B-063F-4613-B0B4-A24FBEEC5C8B}" type="pres">
      <dgm:prSet presAssocID="{5957F220-914F-4A53-8B92-52EDAEDF185E}" presName="connectorText" presStyleLbl="sibTrans2D1" presStyleIdx="1" presStyleCnt="5"/>
      <dgm:spPr/>
    </dgm:pt>
    <dgm:pt modelId="{CFC96187-FE82-4905-A654-560A4E42BFDE}" type="pres">
      <dgm:prSet presAssocID="{4C8F4461-F314-4C63-84D4-97A056B7C6BB}" presName="node" presStyleLbl="node1" presStyleIdx="2" presStyleCnt="5">
        <dgm:presLayoutVars>
          <dgm:bulletEnabled val="1"/>
        </dgm:presLayoutVars>
      </dgm:prSet>
      <dgm:spPr/>
    </dgm:pt>
    <dgm:pt modelId="{D4605F91-FEAE-4384-BB86-56B5DDA44EFA}" type="pres">
      <dgm:prSet presAssocID="{61205E8B-A732-403E-BC82-8EDA057DCA5C}" presName="sibTrans" presStyleLbl="sibTrans2D1" presStyleIdx="2" presStyleCnt="5"/>
      <dgm:spPr/>
    </dgm:pt>
    <dgm:pt modelId="{9E6BD435-67A2-4EE2-B0DE-1C636CC9591E}" type="pres">
      <dgm:prSet presAssocID="{61205E8B-A732-403E-BC82-8EDA057DCA5C}" presName="connectorText" presStyleLbl="sibTrans2D1" presStyleIdx="2" presStyleCnt="5"/>
      <dgm:spPr/>
    </dgm:pt>
    <dgm:pt modelId="{1EC2CC80-3084-402D-871B-D47A1A65F961}" type="pres">
      <dgm:prSet presAssocID="{F0B6B6AE-FF16-43FF-AC30-704957ECDD41}" presName="node" presStyleLbl="node1" presStyleIdx="3" presStyleCnt="5">
        <dgm:presLayoutVars>
          <dgm:bulletEnabled val="1"/>
        </dgm:presLayoutVars>
      </dgm:prSet>
      <dgm:spPr/>
    </dgm:pt>
    <dgm:pt modelId="{A8307602-7C0A-489F-8609-8B78CD8A6E75}" type="pres">
      <dgm:prSet presAssocID="{DFAC3EBE-536E-4BD3-BF9D-99D456909544}" presName="sibTrans" presStyleLbl="sibTrans2D1" presStyleIdx="3" presStyleCnt="5"/>
      <dgm:spPr/>
    </dgm:pt>
    <dgm:pt modelId="{31A167CC-96CB-4DE1-B8DB-D276BA082EBA}" type="pres">
      <dgm:prSet presAssocID="{DFAC3EBE-536E-4BD3-BF9D-99D456909544}" presName="connectorText" presStyleLbl="sibTrans2D1" presStyleIdx="3" presStyleCnt="5"/>
      <dgm:spPr/>
    </dgm:pt>
    <dgm:pt modelId="{1129EEBE-CEC6-4EC4-B0D3-C93CEE53FA4E}" type="pres">
      <dgm:prSet presAssocID="{15B2BC03-A7B6-465A-A246-0F4772581A82}" presName="node" presStyleLbl="node1" presStyleIdx="4" presStyleCnt="5">
        <dgm:presLayoutVars>
          <dgm:bulletEnabled val="1"/>
        </dgm:presLayoutVars>
      </dgm:prSet>
      <dgm:spPr/>
    </dgm:pt>
    <dgm:pt modelId="{CB0A3E91-5441-4A8E-B129-84E44407DC95}" type="pres">
      <dgm:prSet presAssocID="{007A7903-326C-42A9-8E8C-B81DE66837D9}" presName="sibTrans" presStyleLbl="sibTrans2D1" presStyleIdx="4" presStyleCnt="5"/>
      <dgm:spPr/>
    </dgm:pt>
    <dgm:pt modelId="{F85014CD-9223-4641-8DE6-E7D7ABC2116F}" type="pres">
      <dgm:prSet presAssocID="{007A7903-326C-42A9-8E8C-B81DE66837D9}" presName="connectorText" presStyleLbl="sibTrans2D1" presStyleIdx="4" presStyleCnt="5"/>
      <dgm:spPr/>
    </dgm:pt>
  </dgm:ptLst>
  <dgm:cxnLst>
    <dgm:cxn modelId="{6CCF511C-7AAF-4DDB-86E3-2D2526A2579D}" type="presOf" srcId="{DFAC3EBE-536E-4BD3-BF9D-99D456909544}" destId="{31A167CC-96CB-4DE1-B8DB-D276BA082EBA}" srcOrd="1" destOrd="0" presId="urn:microsoft.com/office/officeart/2005/8/layout/cycle2"/>
    <dgm:cxn modelId="{2B8F5629-1D6D-43AF-B95A-D26C98E90675}" type="presOf" srcId="{BD7A82C3-D35A-44A6-8620-0FE7C3F8B0C2}" destId="{ABEFA262-F069-477C-AC75-239BE447E241}" srcOrd="0" destOrd="0" presId="urn:microsoft.com/office/officeart/2005/8/layout/cycle2"/>
    <dgm:cxn modelId="{5333A339-E6CE-4CE1-8A49-66CF0F573C29}" srcId="{7ECE74E1-439E-4976-9E0A-51D877DFD9C6}" destId="{4C8F4461-F314-4C63-84D4-97A056B7C6BB}" srcOrd="2" destOrd="0" parTransId="{DD182246-5800-461F-B167-46AFB254163F}" sibTransId="{61205E8B-A732-403E-BC82-8EDA057DCA5C}"/>
    <dgm:cxn modelId="{204A3B5D-757E-42FE-8F0F-20AF355700C6}" type="presOf" srcId="{B449AD9B-6AA5-4BF1-8DCC-60B37BAE69C8}" destId="{B8003C5A-B152-4B8B-8014-8552EC5C8094}" srcOrd="1" destOrd="0" presId="urn:microsoft.com/office/officeart/2005/8/layout/cycle2"/>
    <dgm:cxn modelId="{B1060360-C4ED-49D1-B443-EF5FE9CF7032}" srcId="{7ECE74E1-439E-4976-9E0A-51D877DFD9C6}" destId="{15B2BC03-A7B6-465A-A246-0F4772581A82}" srcOrd="4" destOrd="0" parTransId="{426DD6BC-D996-4236-8750-CAEBEA8741B5}" sibTransId="{007A7903-326C-42A9-8E8C-B81DE66837D9}"/>
    <dgm:cxn modelId="{6126184B-0DA7-4D82-B3AF-02626F0CD204}" srcId="{7ECE74E1-439E-4976-9E0A-51D877DFD9C6}" destId="{F0B6B6AE-FF16-43FF-AC30-704957ECDD41}" srcOrd="3" destOrd="0" parTransId="{B9964078-F36B-4D5E-9DF4-CCA0D28769F3}" sibTransId="{DFAC3EBE-536E-4BD3-BF9D-99D456909544}"/>
    <dgm:cxn modelId="{A277E56F-03AD-4A48-BF42-FB60774EE364}" type="presOf" srcId="{61205E8B-A732-403E-BC82-8EDA057DCA5C}" destId="{D4605F91-FEAE-4384-BB86-56B5DDA44EFA}" srcOrd="0" destOrd="0" presId="urn:microsoft.com/office/officeart/2005/8/layout/cycle2"/>
    <dgm:cxn modelId="{6EC81754-496C-4C97-91DB-BAD27D22FD03}" type="presOf" srcId="{61205E8B-A732-403E-BC82-8EDA057DCA5C}" destId="{9E6BD435-67A2-4EE2-B0DE-1C636CC9591E}" srcOrd="1" destOrd="0" presId="urn:microsoft.com/office/officeart/2005/8/layout/cycle2"/>
    <dgm:cxn modelId="{5FEF3754-3489-4406-B544-95B6A9FC638E}" srcId="{7ECE74E1-439E-4976-9E0A-51D877DFD9C6}" destId="{BD7A82C3-D35A-44A6-8620-0FE7C3F8B0C2}" srcOrd="0" destOrd="0" parTransId="{5AAFC89E-3F13-4A12-9AE4-882383694043}" sibTransId="{B449AD9B-6AA5-4BF1-8DCC-60B37BAE69C8}"/>
    <dgm:cxn modelId="{C917FC77-CD6A-4562-B477-4BBD7352D93C}" type="presOf" srcId="{DFAC3EBE-536E-4BD3-BF9D-99D456909544}" destId="{A8307602-7C0A-489F-8609-8B78CD8A6E75}" srcOrd="0" destOrd="0" presId="urn:microsoft.com/office/officeart/2005/8/layout/cycle2"/>
    <dgm:cxn modelId="{FEA8B97E-736E-4734-8A99-7F319E149680}" type="presOf" srcId="{007A7903-326C-42A9-8E8C-B81DE66837D9}" destId="{CB0A3E91-5441-4A8E-B129-84E44407DC95}" srcOrd="0" destOrd="0" presId="urn:microsoft.com/office/officeart/2005/8/layout/cycle2"/>
    <dgm:cxn modelId="{DF0A6782-FA99-48AD-9FDF-AC93D6F6B394}" type="presOf" srcId="{B449AD9B-6AA5-4BF1-8DCC-60B37BAE69C8}" destId="{4D45E485-85F9-4937-9AC3-4561068A5D36}" srcOrd="0" destOrd="0" presId="urn:microsoft.com/office/officeart/2005/8/layout/cycle2"/>
    <dgm:cxn modelId="{D09A6D92-355B-4428-9D69-972DFBCAF176}" type="presOf" srcId="{15B2BC03-A7B6-465A-A246-0F4772581A82}" destId="{1129EEBE-CEC6-4EC4-B0D3-C93CEE53FA4E}" srcOrd="0" destOrd="0" presId="urn:microsoft.com/office/officeart/2005/8/layout/cycle2"/>
    <dgm:cxn modelId="{56CA8194-E6B2-4885-B4A7-F1EA50FA0C2B}" type="presOf" srcId="{111498A3-0803-40F1-BA27-95DAB8A109FD}" destId="{F0A8710C-D5F3-49F9-8313-B65A15B9404E}" srcOrd="0" destOrd="0" presId="urn:microsoft.com/office/officeart/2005/8/layout/cycle2"/>
    <dgm:cxn modelId="{58331B9C-787C-4799-B73A-FC78B0722219}" type="presOf" srcId="{7ECE74E1-439E-4976-9E0A-51D877DFD9C6}" destId="{8A13F095-97F6-41C5-B91F-D4A4E64ADFFB}" srcOrd="0" destOrd="0" presId="urn:microsoft.com/office/officeart/2005/8/layout/cycle2"/>
    <dgm:cxn modelId="{EF26CEAD-F1EB-4CCF-976A-F9021162A8DD}" type="presOf" srcId="{5957F220-914F-4A53-8B92-52EDAEDF185E}" destId="{B5F0157B-063F-4613-B0B4-A24FBEEC5C8B}" srcOrd="1" destOrd="0" presId="urn:microsoft.com/office/officeart/2005/8/layout/cycle2"/>
    <dgm:cxn modelId="{6F6359D0-B66E-4358-B2FF-D049C9465D3C}" type="presOf" srcId="{5957F220-914F-4A53-8B92-52EDAEDF185E}" destId="{47CDC60F-AB8E-40B2-A799-4D421913155F}" srcOrd="0" destOrd="0" presId="urn:microsoft.com/office/officeart/2005/8/layout/cycle2"/>
    <dgm:cxn modelId="{855D1DD5-FC39-499C-A669-58A32669A529}" type="presOf" srcId="{F0B6B6AE-FF16-43FF-AC30-704957ECDD41}" destId="{1EC2CC80-3084-402D-871B-D47A1A65F961}" srcOrd="0" destOrd="0" presId="urn:microsoft.com/office/officeart/2005/8/layout/cycle2"/>
    <dgm:cxn modelId="{980A24E0-CF07-41C4-BE92-A56B1D924166}" srcId="{7ECE74E1-439E-4976-9E0A-51D877DFD9C6}" destId="{111498A3-0803-40F1-BA27-95DAB8A109FD}" srcOrd="1" destOrd="0" parTransId="{444AD51D-6D98-49F5-8358-B819A82CDA98}" sibTransId="{5957F220-914F-4A53-8B92-52EDAEDF185E}"/>
    <dgm:cxn modelId="{9CB997E2-0B9F-495A-99CB-EE66DBE32473}" type="presOf" srcId="{4C8F4461-F314-4C63-84D4-97A056B7C6BB}" destId="{CFC96187-FE82-4905-A654-560A4E42BFDE}" srcOrd="0" destOrd="0" presId="urn:microsoft.com/office/officeart/2005/8/layout/cycle2"/>
    <dgm:cxn modelId="{3F876FE4-A01A-4A47-B65E-D3AF043DEC8E}" type="presOf" srcId="{007A7903-326C-42A9-8E8C-B81DE66837D9}" destId="{F85014CD-9223-4641-8DE6-E7D7ABC2116F}" srcOrd="1" destOrd="0" presId="urn:microsoft.com/office/officeart/2005/8/layout/cycle2"/>
    <dgm:cxn modelId="{322233A1-5014-4E34-A8C9-362F16FFE7E8}" type="presParOf" srcId="{8A13F095-97F6-41C5-B91F-D4A4E64ADFFB}" destId="{ABEFA262-F069-477C-AC75-239BE447E241}" srcOrd="0" destOrd="0" presId="urn:microsoft.com/office/officeart/2005/8/layout/cycle2"/>
    <dgm:cxn modelId="{CD64BBF0-B854-430F-B9F6-745A61759430}" type="presParOf" srcId="{8A13F095-97F6-41C5-B91F-D4A4E64ADFFB}" destId="{4D45E485-85F9-4937-9AC3-4561068A5D36}" srcOrd="1" destOrd="0" presId="urn:microsoft.com/office/officeart/2005/8/layout/cycle2"/>
    <dgm:cxn modelId="{2A3846C9-9936-43A0-9C94-A8C97B98672F}" type="presParOf" srcId="{4D45E485-85F9-4937-9AC3-4561068A5D36}" destId="{B8003C5A-B152-4B8B-8014-8552EC5C8094}" srcOrd="0" destOrd="0" presId="urn:microsoft.com/office/officeart/2005/8/layout/cycle2"/>
    <dgm:cxn modelId="{6700EF57-B249-4D12-8571-7AB79ADC6FAF}" type="presParOf" srcId="{8A13F095-97F6-41C5-B91F-D4A4E64ADFFB}" destId="{F0A8710C-D5F3-49F9-8313-B65A15B9404E}" srcOrd="2" destOrd="0" presId="urn:microsoft.com/office/officeart/2005/8/layout/cycle2"/>
    <dgm:cxn modelId="{5D067210-3CE1-4416-A6E1-A6D7B7C42D4F}" type="presParOf" srcId="{8A13F095-97F6-41C5-B91F-D4A4E64ADFFB}" destId="{47CDC60F-AB8E-40B2-A799-4D421913155F}" srcOrd="3" destOrd="0" presId="urn:microsoft.com/office/officeart/2005/8/layout/cycle2"/>
    <dgm:cxn modelId="{8D7AE466-B310-48E5-A823-968CAB0ED293}" type="presParOf" srcId="{47CDC60F-AB8E-40B2-A799-4D421913155F}" destId="{B5F0157B-063F-4613-B0B4-A24FBEEC5C8B}" srcOrd="0" destOrd="0" presId="urn:microsoft.com/office/officeart/2005/8/layout/cycle2"/>
    <dgm:cxn modelId="{002C67DC-A2E7-4623-8703-B3AB608238C8}" type="presParOf" srcId="{8A13F095-97F6-41C5-B91F-D4A4E64ADFFB}" destId="{CFC96187-FE82-4905-A654-560A4E42BFDE}" srcOrd="4" destOrd="0" presId="urn:microsoft.com/office/officeart/2005/8/layout/cycle2"/>
    <dgm:cxn modelId="{DB9E8974-8C27-465C-8DDF-B451FFFCBDDF}" type="presParOf" srcId="{8A13F095-97F6-41C5-B91F-D4A4E64ADFFB}" destId="{D4605F91-FEAE-4384-BB86-56B5DDA44EFA}" srcOrd="5" destOrd="0" presId="urn:microsoft.com/office/officeart/2005/8/layout/cycle2"/>
    <dgm:cxn modelId="{ED2511B0-818A-4539-9B78-4F15EEF6A650}" type="presParOf" srcId="{D4605F91-FEAE-4384-BB86-56B5DDA44EFA}" destId="{9E6BD435-67A2-4EE2-B0DE-1C636CC9591E}" srcOrd="0" destOrd="0" presId="urn:microsoft.com/office/officeart/2005/8/layout/cycle2"/>
    <dgm:cxn modelId="{85320293-7150-4054-89CC-03D2B5411C57}" type="presParOf" srcId="{8A13F095-97F6-41C5-B91F-D4A4E64ADFFB}" destId="{1EC2CC80-3084-402D-871B-D47A1A65F961}" srcOrd="6" destOrd="0" presId="urn:microsoft.com/office/officeart/2005/8/layout/cycle2"/>
    <dgm:cxn modelId="{C882CAA3-A749-49B7-B264-79AF95E2FED2}" type="presParOf" srcId="{8A13F095-97F6-41C5-B91F-D4A4E64ADFFB}" destId="{A8307602-7C0A-489F-8609-8B78CD8A6E75}" srcOrd="7" destOrd="0" presId="urn:microsoft.com/office/officeart/2005/8/layout/cycle2"/>
    <dgm:cxn modelId="{A0A12512-27BC-4DFF-A26A-A79E68F3E70D}" type="presParOf" srcId="{A8307602-7C0A-489F-8609-8B78CD8A6E75}" destId="{31A167CC-96CB-4DE1-B8DB-D276BA082EBA}" srcOrd="0" destOrd="0" presId="urn:microsoft.com/office/officeart/2005/8/layout/cycle2"/>
    <dgm:cxn modelId="{CE22FBB3-C33E-417A-AD73-BE5712A4B798}" type="presParOf" srcId="{8A13F095-97F6-41C5-B91F-D4A4E64ADFFB}" destId="{1129EEBE-CEC6-4EC4-B0D3-C93CEE53FA4E}" srcOrd="8" destOrd="0" presId="urn:microsoft.com/office/officeart/2005/8/layout/cycle2"/>
    <dgm:cxn modelId="{F1394979-8817-4004-AEDB-0060CC7F4A48}" type="presParOf" srcId="{8A13F095-97F6-41C5-B91F-D4A4E64ADFFB}" destId="{CB0A3E91-5441-4A8E-B129-84E44407DC95}" srcOrd="9" destOrd="0" presId="urn:microsoft.com/office/officeart/2005/8/layout/cycle2"/>
    <dgm:cxn modelId="{39D1AD79-1CE2-40F1-A770-45E5AD119FBD}" type="presParOf" srcId="{CB0A3E91-5441-4A8E-B129-84E44407DC95}" destId="{F85014CD-9223-4641-8DE6-E7D7ABC2116F}"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46442C-51E2-4597-9BBD-673FF33524B4}" type="doc">
      <dgm:prSet loTypeId="urn:microsoft.com/office/officeart/2008/layout/VerticalCurvedList" loCatId="list" qsTypeId="urn:microsoft.com/office/officeart/2005/8/quickstyle/simple1" qsCatId="simple" csTypeId="urn:microsoft.com/office/officeart/2005/8/colors/accent6_2" csCatId="accent6" phldr="1"/>
      <dgm:spPr/>
      <dgm:t>
        <a:bodyPr/>
        <a:lstStyle/>
        <a:p>
          <a:endParaRPr kumimoji="1" lang="ja-JP" altLang="en-US"/>
        </a:p>
      </dgm:t>
    </dgm:pt>
    <dgm:pt modelId="{6F996D87-442A-4629-AC27-96621E58DE2D}">
      <dgm:prSet phldrT="[テキスト]" custT="1"/>
      <dgm:spPr>
        <a:xfrm>
          <a:off x="471922" y="235240"/>
          <a:ext cx="7929756" cy="812286"/>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sz="1600" dirty="0">
              <a:solidFill>
                <a:srgbClr val="FFFFFF"/>
              </a:solidFill>
              <a:latin typeface="メイリオ"/>
              <a:ea typeface="メイリオ"/>
              <a:cs typeface="+mn-cs"/>
            </a:rPr>
            <a:t>ログインユーザへの</a:t>
          </a:r>
          <a:r>
            <a:rPr lang="ja-JP" altLang="en-US" sz="1600" b="0" i="0" dirty="0">
              <a:solidFill>
                <a:srgbClr val="FFFFFF"/>
              </a:solidFill>
              <a:latin typeface="メイリオ"/>
              <a:ea typeface="メイリオ"/>
              <a:cs typeface="+mn-cs"/>
            </a:rPr>
            <a:t>外部スクリプト実行権限の</a:t>
          </a:r>
          <a:r>
            <a:rPr kumimoji="1" lang="ja-JP" altLang="en-US" sz="1600" dirty="0">
              <a:solidFill>
                <a:srgbClr val="FFFFFF"/>
              </a:solidFill>
              <a:latin typeface="メイリオ"/>
              <a:ea typeface="メイリオ"/>
              <a:cs typeface="+mn-cs"/>
            </a:rPr>
            <a:t>付与</a:t>
          </a:r>
          <a:br>
            <a:rPr kumimoji="1" lang="en-US" altLang="ja-JP" sz="1600" dirty="0">
              <a:solidFill>
                <a:srgbClr val="FFFFFF"/>
              </a:solidFill>
              <a:latin typeface="メイリオ"/>
              <a:ea typeface="メイリオ"/>
              <a:cs typeface="+mn-cs"/>
            </a:rPr>
          </a:br>
          <a:r>
            <a:rPr lang="en-US" sz="1200" b="0" i="0" dirty="0">
              <a:solidFill>
                <a:srgbClr val="FFFFFF"/>
              </a:solidFill>
              <a:latin typeface="メイリオ"/>
              <a:ea typeface="メイリオ"/>
              <a:cs typeface="+mn-cs"/>
            </a:rPr>
            <a:t>GRANT EXECUTE ANY EXTERNAL SCRIPT TO [</a:t>
          </a:r>
          <a:r>
            <a:rPr lang="ja-JP" altLang="en-US" sz="1200" b="0" i="0" dirty="0">
              <a:solidFill>
                <a:srgbClr val="FFFFFF"/>
              </a:solidFill>
              <a:latin typeface="メイリオ"/>
              <a:ea typeface="メイリオ"/>
              <a:cs typeface="+mn-cs"/>
            </a:rPr>
            <a:t>ユーザ名</a:t>
          </a:r>
          <a:r>
            <a:rPr lang="en-US" sz="1200" b="0" i="0" dirty="0">
              <a:solidFill>
                <a:srgbClr val="FFFFFF"/>
              </a:solidFill>
              <a:latin typeface="メイリオ"/>
              <a:ea typeface="メイリオ"/>
              <a:cs typeface="+mn-cs"/>
            </a:rPr>
            <a:t>]</a:t>
          </a:r>
          <a:endParaRPr kumimoji="1" lang="ja-JP" altLang="en-US" sz="1200" dirty="0">
            <a:solidFill>
              <a:srgbClr val="FFFFFF"/>
            </a:solidFill>
            <a:latin typeface="メイリオ"/>
            <a:ea typeface="メイリオ"/>
            <a:cs typeface="+mn-cs"/>
          </a:endParaRPr>
        </a:p>
      </dgm:t>
    </dgm:pt>
    <dgm:pt modelId="{6AEDA168-4174-4397-8BC5-57B7AD5BB06F}" type="parTrans" cxnId="{C57457E3-F662-43A0-8A21-5D9F0D12BE76}">
      <dgm:prSet/>
      <dgm:spPr/>
      <dgm:t>
        <a:bodyPr/>
        <a:lstStyle/>
        <a:p>
          <a:endParaRPr kumimoji="1" lang="ja-JP" altLang="en-US" sz="1800"/>
        </a:p>
      </dgm:t>
    </dgm:pt>
    <dgm:pt modelId="{809C74F6-14A5-4BCF-A29F-1459B7E41132}" type="sibTrans" cxnId="{C57457E3-F662-43A0-8A21-5D9F0D12BE76}">
      <dgm:prSet/>
      <dgm:spPr>
        <a:xfrm>
          <a:off x="-4714541" y="-722682"/>
          <a:ext cx="5615611" cy="5615611"/>
        </a:xfrm>
        <a:prstGeom prst="blockArc">
          <a:avLst>
            <a:gd name="adj1" fmla="val 18900000"/>
            <a:gd name="adj2" fmla="val 2700000"/>
            <a:gd name="adj3" fmla="val 385"/>
          </a:avLst>
        </a:prstGeom>
        <a:noFill/>
        <a:ln w="19050" cap="flat" cmpd="sng" algn="ctr">
          <a:solidFill>
            <a:srgbClr val="002B62">
              <a:shade val="60000"/>
              <a:hueOff val="0"/>
              <a:satOff val="0"/>
              <a:lumOff val="0"/>
              <a:alphaOff val="0"/>
            </a:srgbClr>
          </a:solidFill>
          <a:prstDash val="solid"/>
        </a:ln>
        <a:effectLst/>
      </dgm:spPr>
      <dgm:t>
        <a:bodyPr/>
        <a:lstStyle/>
        <a:p>
          <a:endParaRPr kumimoji="1" lang="ja-JP" altLang="en-US" sz="1800"/>
        </a:p>
      </dgm:t>
    </dgm:pt>
    <dgm:pt modelId="{8D34508E-5B11-4F52-A56F-BAC3CDDE3B7A}">
      <dgm:prSet phldrT="[テキスト]" custT="1"/>
      <dgm:spPr>
        <a:xfrm>
          <a:off x="839738" y="1197294"/>
          <a:ext cx="7561940" cy="813165"/>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lang="ja-JP" altLang="en-US" sz="1600" b="0" i="0" dirty="0">
              <a:solidFill>
                <a:srgbClr val="FFFFFF"/>
              </a:solidFill>
              <a:latin typeface="メイリオ"/>
              <a:ea typeface="メイリオ"/>
              <a:cs typeface="+mn-cs"/>
            </a:rPr>
            <a:t>外部スクリプトワーカ</a:t>
          </a:r>
          <a:r>
            <a:rPr kumimoji="1" lang="ja-JP" altLang="en-US" sz="1600" dirty="0">
              <a:solidFill>
                <a:srgbClr val="FFFFFF"/>
              </a:solidFill>
              <a:latin typeface="メイリオ"/>
              <a:ea typeface="メイリオ"/>
              <a:cs typeface="+mn-cs"/>
            </a:rPr>
            <a:t>の実行ユーザへのログイン許可</a:t>
          </a:r>
          <a:br>
            <a:rPr kumimoji="1" lang="en-US" altLang="ja-JP" sz="1600" dirty="0">
              <a:solidFill>
                <a:srgbClr val="FFFFFF"/>
              </a:solidFill>
              <a:latin typeface="メイリオ"/>
              <a:ea typeface="メイリオ"/>
              <a:cs typeface="+mn-cs"/>
            </a:rPr>
          </a:br>
          <a:r>
            <a:rPr kumimoji="1" lang="en-US" altLang="ja-JP" sz="1200" dirty="0">
              <a:solidFill>
                <a:srgbClr val="FFFFFF"/>
              </a:solidFill>
              <a:latin typeface="メイリオ"/>
              <a:ea typeface="メイリオ"/>
              <a:cs typeface="+mn-cs"/>
            </a:rPr>
            <a:t>CREATE LOGIN [</a:t>
          </a:r>
          <a:r>
            <a:rPr kumimoji="1" lang="ja-JP" altLang="en-US" sz="1200" dirty="0">
              <a:solidFill>
                <a:srgbClr val="FFFFFF"/>
              </a:solidFill>
              <a:latin typeface="メイリオ"/>
              <a:ea typeface="メイリオ"/>
              <a:cs typeface="+mn-cs"/>
            </a:rPr>
            <a:t>マシン名</a:t>
          </a:r>
          <a:r>
            <a:rPr kumimoji="1" lang="en-US" altLang="ja-JP" sz="1200" dirty="0">
              <a:solidFill>
                <a:srgbClr val="FFFFFF"/>
              </a:solidFill>
              <a:latin typeface="メイリオ"/>
              <a:ea typeface="メイリオ"/>
              <a:cs typeface="+mn-cs"/>
            </a:rPr>
            <a:t>\</a:t>
          </a:r>
          <a:r>
            <a:rPr kumimoji="1" lang="en-US" altLang="ja-JP" sz="1200" dirty="0" err="1">
              <a:solidFill>
                <a:srgbClr val="FFFFFF"/>
              </a:solidFill>
              <a:latin typeface="メイリオ"/>
              <a:ea typeface="メイリオ"/>
              <a:cs typeface="+mn-cs"/>
            </a:rPr>
            <a:t>SQLRUserGroup</a:t>
          </a:r>
          <a:r>
            <a:rPr kumimoji="1" lang="en-US" altLang="ja-JP" sz="1200" dirty="0">
              <a:solidFill>
                <a:srgbClr val="FFFFFF"/>
              </a:solidFill>
              <a:latin typeface="メイリオ"/>
              <a:ea typeface="メイリオ"/>
              <a:cs typeface="+mn-cs"/>
            </a:rPr>
            <a:t>] FROM WINDOWS</a:t>
          </a:r>
          <a:endParaRPr kumimoji="1" lang="ja-JP" altLang="en-US" sz="1600" dirty="0">
            <a:solidFill>
              <a:srgbClr val="FFFFFF"/>
            </a:solidFill>
            <a:latin typeface="メイリオ"/>
            <a:ea typeface="メイリオ"/>
            <a:cs typeface="+mn-cs"/>
          </a:endParaRPr>
        </a:p>
      </dgm:t>
    </dgm:pt>
    <dgm:pt modelId="{4C64706E-35CF-4758-AF4E-C1D4D2442114}" type="parTrans" cxnId="{54B55D4E-BB92-432D-A43E-C720CA8AB755}">
      <dgm:prSet/>
      <dgm:spPr/>
      <dgm:t>
        <a:bodyPr/>
        <a:lstStyle/>
        <a:p>
          <a:endParaRPr kumimoji="1" lang="ja-JP" altLang="en-US" sz="1800"/>
        </a:p>
      </dgm:t>
    </dgm:pt>
    <dgm:pt modelId="{7D37DCB3-4C81-4F31-BFDE-F2235C6BD6A8}" type="sibTrans" cxnId="{54B55D4E-BB92-432D-A43E-C720CA8AB755}">
      <dgm:prSet/>
      <dgm:spPr/>
      <dgm:t>
        <a:bodyPr/>
        <a:lstStyle/>
        <a:p>
          <a:endParaRPr kumimoji="1" lang="ja-JP" altLang="en-US" sz="1800"/>
        </a:p>
      </dgm:t>
    </dgm:pt>
    <dgm:pt modelId="{AE0DAF27-4DAF-435E-9544-E6AE17B66C61}">
      <dgm:prSet phldrT="[テキスト]" custT="1"/>
      <dgm:spPr>
        <a:xfrm>
          <a:off x="839738" y="2160226"/>
          <a:ext cx="7561940" cy="812286"/>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lang="ja-JP" altLang="en-US" sz="1600" b="0" i="0">
              <a:solidFill>
                <a:srgbClr val="FFFFFF"/>
              </a:solidFill>
              <a:latin typeface="メイリオ"/>
              <a:ea typeface="メイリオ"/>
              <a:cs typeface="+mn-cs"/>
            </a:rPr>
            <a:t>外部スクリプト</a:t>
          </a:r>
          <a:r>
            <a:rPr kumimoji="1" lang="ja-JP" altLang="en-US" sz="1600">
              <a:solidFill>
                <a:srgbClr val="FFFFFF"/>
              </a:solidFill>
              <a:latin typeface="メイリオ"/>
              <a:ea typeface="メイリオ"/>
              <a:cs typeface="+mn-cs"/>
            </a:rPr>
            <a:t>ワーカプールサイズの変更（既定値は</a:t>
          </a:r>
          <a:r>
            <a:rPr kumimoji="1" lang="en-US" altLang="ja-JP" sz="1600">
              <a:solidFill>
                <a:srgbClr val="FFFFFF"/>
              </a:solidFill>
              <a:latin typeface="メイリオ"/>
              <a:ea typeface="メイリオ"/>
              <a:cs typeface="+mn-cs"/>
            </a:rPr>
            <a:t>20</a:t>
          </a:r>
          <a:r>
            <a:rPr kumimoji="1" lang="ja-JP" altLang="en-US" sz="1600">
              <a:solidFill>
                <a:srgbClr val="FFFFFF"/>
              </a:solidFill>
              <a:latin typeface="メイリオ"/>
              <a:ea typeface="メイリオ"/>
              <a:cs typeface="+mn-cs"/>
            </a:rPr>
            <a:t>）</a:t>
          </a:r>
          <a:br>
            <a:rPr kumimoji="1" lang="en-US" altLang="ja-JP" sz="1600">
              <a:solidFill>
                <a:srgbClr val="FFFFFF"/>
              </a:solidFill>
              <a:latin typeface="メイリオ"/>
              <a:ea typeface="メイリオ"/>
              <a:cs typeface="+mn-cs"/>
            </a:rPr>
          </a:br>
          <a:r>
            <a:rPr kumimoji="1" lang="en-US" altLang="ja-JP" sz="1200">
              <a:solidFill>
                <a:srgbClr val="FFFFFF"/>
              </a:solidFill>
              <a:latin typeface="メイリオ"/>
              <a:ea typeface="メイリオ"/>
              <a:cs typeface="+mn-cs"/>
            </a:rPr>
            <a:t>Configuration</a:t>
          </a:r>
          <a:r>
            <a:rPr kumimoji="1" lang="ja-JP" altLang="en-US" sz="1200">
              <a:solidFill>
                <a:srgbClr val="FFFFFF"/>
              </a:solidFill>
              <a:latin typeface="メイリオ"/>
              <a:ea typeface="メイリオ"/>
              <a:cs typeface="+mn-cs"/>
            </a:rPr>
            <a:t> </a:t>
          </a:r>
          <a:r>
            <a:rPr kumimoji="1" lang="en-US" altLang="ja-JP" sz="1200">
              <a:solidFill>
                <a:srgbClr val="FFFFFF"/>
              </a:solidFill>
              <a:latin typeface="メイリオ"/>
              <a:ea typeface="メイリオ"/>
              <a:cs typeface="+mn-cs"/>
            </a:rPr>
            <a:t>Manager-&gt;</a:t>
          </a:r>
          <a:r>
            <a:rPr kumimoji="1" lang="en-US" altLang="en-US" sz="1200">
              <a:solidFill>
                <a:srgbClr val="FFFFFF"/>
              </a:solidFill>
              <a:latin typeface="メイリオ"/>
              <a:ea typeface="メイリオ"/>
              <a:cs typeface="+mn-cs"/>
            </a:rPr>
            <a:t>Launchpad</a:t>
          </a:r>
          <a:r>
            <a:rPr kumimoji="1" lang="ja-JP" altLang="en-US" sz="1200">
              <a:solidFill>
                <a:srgbClr val="FFFFFF"/>
              </a:solidFill>
              <a:latin typeface="メイリオ"/>
              <a:ea typeface="メイリオ"/>
              <a:cs typeface="+mn-cs"/>
            </a:rPr>
            <a:t>サービス</a:t>
          </a:r>
          <a:r>
            <a:rPr kumimoji="1" lang="en-US" altLang="en-US" sz="1200">
              <a:solidFill>
                <a:srgbClr val="FFFFFF"/>
              </a:solidFill>
              <a:latin typeface="メイリオ"/>
              <a:ea typeface="メイリオ"/>
              <a:cs typeface="+mn-cs"/>
            </a:rPr>
            <a:t>-&gt;</a:t>
          </a:r>
          <a:r>
            <a:rPr kumimoji="1" lang="ja-JP" altLang="en-US" sz="1200">
              <a:solidFill>
                <a:srgbClr val="FFFFFF"/>
              </a:solidFill>
              <a:latin typeface="メイリオ"/>
              <a:ea typeface="メイリオ"/>
              <a:cs typeface="+mn-cs"/>
            </a:rPr>
            <a:t>詳細設定</a:t>
          </a:r>
          <a:r>
            <a:rPr kumimoji="1" lang="en-US" altLang="ja-JP" sz="1200">
              <a:solidFill>
                <a:srgbClr val="FFFFFF"/>
              </a:solidFill>
              <a:latin typeface="メイリオ"/>
              <a:ea typeface="メイリオ"/>
              <a:cs typeface="+mn-cs"/>
            </a:rPr>
            <a:t>-&gt;</a:t>
          </a:r>
          <a:r>
            <a:rPr kumimoji="1" lang="ja-JP" altLang="en-US" sz="1200">
              <a:solidFill>
                <a:srgbClr val="FFFFFF"/>
              </a:solidFill>
              <a:latin typeface="メイリオ"/>
              <a:ea typeface="メイリオ"/>
              <a:cs typeface="+mn-cs"/>
            </a:rPr>
            <a:t>外部ユーザの数を変更</a:t>
          </a:r>
          <a:endParaRPr kumimoji="1" lang="en-US" altLang="ja-JP" sz="1600">
            <a:solidFill>
              <a:srgbClr val="FFFFFF"/>
            </a:solidFill>
            <a:latin typeface="メイリオ"/>
            <a:ea typeface="メイリオ"/>
            <a:cs typeface="+mn-cs"/>
          </a:endParaRPr>
        </a:p>
      </dgm:t>
    </dgm:pt>
    <dgm:pt modelId="{9F52FDF1-5A1D-4506-A0D5-8D88465D455A}" type="parTrans" cxnId="{D1A891F5-6E50-46F3-88BC-CEEE919FD763}">
      <dgm:prSet/>
      <dgm:spPr/>
      <dgm:t>
        <a:bodyPr/>
        <a:lstStyle/>
        <a:p>
          <a:endParaRPr kumimoji="1" lang="ja-JP" altLang="en-US" sz="1800"/>
        </a:p>
      </dgm:t>
    </dgm:pt>
    <dgm:pt modelId="{885AAA57-8377-4AC4-9473-A44F8E709864}" type="sibTrans" cxnId="{D1A891F5-6E50-46F3-88BC-CEEE919FD763}">
      <dgm:prSet/>
      <dgm:spPr/>
      <dgm:t>
        <a:bodyPr/>
        <a:lstStyle/>
        <a:p>
          <a:endParaRPr kumimoji="1" lang="ja-JP" altLang="en-US" sz="1800"/>
        </a:p>
      </dgm:t>
    </dgm:pt>
    <dgm:pt modelId="{E094FF3F-3CC2-4051-B491-EF40AAE06994}">
      <dgm:prSet phldrT="[テキスト]" custT="1"/>
      <dgm:spPr>
        <a:xfrm>
          <a:off x="471922" y="3115688"/>
          <a:ext cx="7929756" cy="826349"/>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lang="en-US" sz="1600" b="0" i="0" kern="1200">
              <a:solidFill>
                <a:srgbClr val="FFFFFF"/>
              </a:solidFill>
              <a:latin typeface="メイリオ"/>
              <a:ea typeface="メイリオ"/>
              <a:cs typeface="+mn-cs"/>
            </a:rPr>
            <a:t>Launchpad</a:t>
          </a:r>
          <a:r>
            <a:rPr lang="ja-JP" altLang="en-US" sz="1600" b="0" i="0" kern="1200">
              <a:solidFill>
                <a:srgbClr val="FFFFFF"/>
              </a:solidFill>
              <a:latin typeface="メイリオ"/>
              <a:ea typeface="メイリオ"/>
              <a:cs typeface="+mn-cs"/>
            </a:rPr>
            <a:t> </a:t>
          </a:r>
          <a:r>
            <a:rPr lang="en-US" altLang="ja-JP" sz="1600" b="0" i="0" kern="1200">
              <a:solidFill>
                <a:srgbClr val="FFFFFF"/>
              </a:solidFill>
              <a:latin typeface="メイリオ"/>
              <a:ea typeface="メイリオ"/>
              <a:cs typeface="+mn-cs"/>
            </a:rPr>
            <a:t>Services</a:t>
          </a:r>
          <a:r>
            <a:rPr lang="ja-JP" altLang="en-US" sz="1600" b="0" i="0" kern="1200">
              <a:solidFill>
                <a:srgbClr val="FFFFFF"/>
              </a:solidFill>
              <a:latin typeface="メイリオ"/>
              <a:ea typeface="メイリオ"/>
              <a:cs typeface="+mn-cs"/>
            </a:rPr>
            <a:t>のサービスアカウントの権限設定</a:t>
          </a:r>
          <a:br>
            <a:rPr kumimoji="1" lang="en-US" altLang="ja-JP" sz="1600" kern="1200">
              <a:solidFill>
                <a:srgbClr val="FFFFFF"/>
              </a:solidFill>
              <a:latin typeface="メイリオ"/>
              <a:ea typeface="メイリオ"/>
              <a:cs typeface="+mn-cs"/>
            </a:rPr>
          </a:br>
          <a:r>
            <a:rPr kumimoji="1" lang="en-US" altLang="en-US" sz="1000" kern="1200">
              <a:solidFill>
                <a:srgbClr val="FFFFFF"/>
              </a:solidFill>
              <a:latin typeface="メイリオ"/>
              <a:ea typeface="メイリオ"/>
              <a:cs typeface="+mn-cs"/>
            </a:rPr>
            <a:t>SeIncreaseQuotaPrivilege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SeChangeNotifyPrivilege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SeAssignPrimaryTokenPrivilege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SeServiceLogonRight </a:t>
          </a:r>
          <a:r>
            <a:rPr kumimoji="1" lang="ja-JP" altLang="en-US" sz="1200" kern="1200">
              <a:solidFill>
                <a:srgbClr val="FFFFFF"/>
              </a:solidFill>
              <a:latin typeface="メイリオ"/>
              <a:ea typeface="メイリオ"/>
              <a:cs typeface="+mn-cs"/>
            </a:rPr>
            <a:t>が必要</a:t>
          </a:r>
          <a:endParaRPr kumimoji="1" lang="en-US" altLang="en-US" sz="1000" kern="1200">
            <a:solidFill>
              <a:srgbClr val="FFFFFF"/>
            </a:solidFill>
            <a:latin typeface="メイリオ"/>
            <a:ea typeface="メイリオ"/>
            <a:cs typeface="+mn-cs"/>
          </a:endParaRPr>
        </a:p>
      </dgm:t>
    </dgm:pt>
    <dgm:pt modelId="{D9AEB9E8-C185-4FC9-B510-32D23E220E37}" type="parTrans" cxnId="{EA2F9E4E-75A2-491A-94F5-003C627538BA}">
      <dgm:prSet/>
      <dgm:spPr/>
      <dgm:t>
        <a:bodyPr/>
        <a:lstStyle/>
        <a:p>
          <a:endParaRPr kumimoji="1" lang="ja-JP" altLang="en-US" sz="1600"/>
        </a:p>
      </dgm:t>
    </dgm:pt>
    <dgm:pt modelId="{4E4401DD-8B9C-4D9E-9CE3-3B85FDE201C6}" type="sibTrans" cxnId="{EA2F9E4E-75A2-491A-94F5-003C627538BA}">
      <dgm:prSet/>
      <dgm:spPr/>
      <dgm:t>
        <a:bodyPr/>
        <a:lstStyle/>
        <a:p>
          <a:endParaRPr kumimoji="1" lang="ja-JP" altLang="en-US" sz="1600"/>
        </a:p>
      </dgm:t>
    </dgm:pt>
    <dgm:pt modelId="{95066504-886E-49A7-9B22-54641765F0F3}" type="pres">
      <dgm:prSet presAssocID="{8646442C-51E2-4597-9BBD-673FF33524B4}" presName="Name0" presStyleCnt="0">
        <dgm:presLayoutVars>
          <dgm:chMax val="7"/>
          <dgm:chPref val="7"/>
          <dgm:dir/>
        </dgm:presLayoutVars>
      </dgm:prSet>
      <dgm:spPr/>
    </dgm:pt>
    <dgm:pt modelId="{E2BCCBAD-D9C2-4AC6-9989-E56D23F5F76C}" type="pres">
      <dgm:prSet presAssocID="{8646442C-51E2-4597-9BBD-673FF33524B4}" presName="Name1" presStyleCnt="0"/>
      <dgm:spPr/>
    </dgm:pt>
    <dgm:pt modelId="{9ADB3D73-3E3B-46C5-904A-2000B3092A6B}" type="pres">
      <dgm:prSet presAssocID="{8646442C-51E2-4597-9BBD-673FF33524B4}" presName="cycle" presStyleCnt="0"/>
      <dgm:spPr/>
    </dgm:pt>
    <dgm:pt modelId="{6E068F96-DFBE-4B03-9E11-B9EDE9248AC3}" type="pres">
      <dgm:prSet presAssocID="{8646442C-51E2-4597-9BBD-673FF33524B4}" presName="srcNode" presStyleLbl="node1" presStyleIdx="0" presStyleCnt="4"/>
      <dgm:spPr/>
    </dgm:pt>
    <dgm:pt modelId="{7050D86C-4EF0-465F-B1F5-7964086AEB36}" type="pres">
      <dgm:prSet presAssocID="{8646442C-51E2-4597-9BBD-673FF33524B4}" presName="conn" presStyleLbl="parChTrans1D2" presStyleIdx="0" presStyleCnt="1"/>
      <dgm:spPr/>
    </dgm:pt>
    <dgm:pt modelId="{3F10EE2D-7462-4EEC-9CDE-EDB6A3FD58FD}" type="pres">
      <dgm:prSet presAssocID="{8646442C-51E2-4597-9BBD-673FF33524B4}" presName="extraNode" presStyleLbl="node1" presStyleIdx="0" presStyleCnt="4"/>
      <dgm:spPr/>
    </dgm:pt>
    <dgm:pt modelId="{B3BB5189-18A1-4A8C-8C06-A13B16226108}" type="pres">
      <dgm:prSet presAssocID="{8646442C-51E2-4597-9BBD-673FF33524B4}" presName="dstNode" presStyleLbl="node1" presStyleIdx="0" presStyleCnt="4"/>
      <dgm:spPr/>
    </dgm:pt>
    <dgm:pt modelId="{D13B4DCD-FEFD-4274-8346-4F8054008E55}" type="pres">
      <dgm:prSet presAssocID="{6F996D87-442A-4629-AC27-96621E58DE2D}" presName="text_1" presStyleLbl="node1" presStyleIdx="0" presStyleCnt="4" custScaleY="126613">
        <dgm:presLayoutVars>
          <dgm:bulletEnabled val="1"/>
        </dgm:presLayoutVars>
      </dgm:prSet>
      <dgm:spPr/>
    </dgm:pt>
    <dgm:pt modelId="{6C2E82A3-5F2B-482B-ACD6-40EEC011AF5C}" type="pres">
      <dgm:prSet presAssocID="{6F996D87-442A-4629-AC27-96621E58DE2D}" presName="accent_1" presStyleCnt="0"/>
      <dgm:spPr/>
    </dgm:pt>
    <dgm:pt modelId="{493DD145-5DFE-4868-8B4D-A56291CCB8B2}" type="pres">
      <dgm:prSet presAssocID="{6F996D87-442A-4629-AC27-96621E58DE2D}" presName="accentRepeatNode" presStyleLbl="solidFgAcc1" presStyleIdx="0" presStyleCnt="4"/>
      <dgm:spPr>
        <a:xfrm>
          <a:off x="70953" y="240414"/>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F8612D51-6E82-499F-9F38-88FA84756D39}" type="pres">
      <dgm:prSet presAssocID="{8D34508E-5B11-4F52-A56F-BAC3CDDE3B7A}" presName="text_2" presStyleLbl="node1" presStyleIdx="1" presStyleCnt="4" custScaleY="126750">
        <dgm:presLayoutVars>
          <dgm:bulletEnabled val="1"/>
        </dgm:presLayoutVars>
      </dgm:prSet>
      <dgm:spPr/>
    </dgm:pt>
    <dgm:pt modelId="{4179D777-DAB9-4A31-8AE2-645FCAA0A7A6}" type="pres">
      <dgm:prSet presAssocID="{8D34508E-5B11-4F52-A56F-BAC3CDDE3B7A}" presName="accent_2" presStyleCnt="0"/>
      <dgm:spPr/>
    </dgm:pt>
    <dgm:pt modelId="{3CB2DEBD-FB4A-4B89-8E61-3FCD8122974C}" type="pres">
      <dgm:prSet presAssocID="{8D34508E-5B11-4F52-A56F-BAC3CDDE3B7A}" presName="accentRepeatNode" presStyleLbl="solidFgAcc1" presStyleIdx="1" presStyleCnt="4"/>
      <dgm:spPr>
        <a:xfrm>
          <a:off x="438769" y="1202907"/>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1D620B57-D844-49C2-B784-A33B02C8C280}" type="pres">
      <dgm:prSet presAssocID="{AE0DAF27-4DAF-435E-9544-E6AE17B66C61}" presName="text_3" presStyleLbl="node1" presStyleIdx="2" presStyleCnt="4" custScaleY="126613">
        <dgm:presLayoutVars>
          <dgm:bulletEnabled val="1"/>
        </dgm:presLayoutVars>
      </dgm:prSet>
      <dgm:spPr/>
    </dgm:pt>
    <dgm:pt modelId="{CF8FB60F-7617-4B35-B851-A4C5E892B7EC}" type="pres">
      <dgm:prSet presAssocID="{AE0DAF27-4DAF-435E-9544-E6AE17B66C61}" presName="accent_3" presStyleCnt="0"/>
      <dgm:spPr/>
    </dgm:pt>
    <dgm:pt modelId="{0E23A741-CAFC-4F90-A3D4-6EACF0767224}" type="pres">
      <dgm:prSet presAssocID="{AE0DAF27-4DAF-435E-9544-E6AE17B66C61}" presName="accentRepeatNode" presStyleLbl="solidFgAcc1" presStyleIdx="2" presStyleCnt="4"/>
      <dgm:spPr>
        <a:xfrm>
          <a:off x="438769" y="2165400"/>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DEF3FBA0-2179-42CB-83E2-8A32C7E72A9E}" type="pres">
      <dgm:prSet presAssocID="{E094FF3F-3CC2-4051-B491-EF40AAE06994}" presName="text_4" presStyleLbl="node1" presStyleIdx="3" presStyleCnt="4" custScaleY="128805">
        <dgm:presLayoutVars>
          <dgm:bulletEnabled val="1"/>
        </dgm:presLayoutVars>
      </dgm:prSet>
      <dgm:spPr/>
    </dgm:pt>
    <dgm:pt modelId="{398F8177-7967-47D9-8239-B46F5248B481}" type="pres">
      <dgm:prSet presAssocID="{E094FF3F-3CC2-4051-B491-EF40AAE06994}" presName="accent_4" presStyleCnt="0"/>
      <dgm:spPr/>
    </dgm:pt>
    <dgm:pt modelId="{81A23475-0C7B-4A52-9B40-80F59772D8D1}" type="pres">
      <dgm:prSet presAssocID="{E094FF3F-3CC2-4051-B491-EF40AAE06994}" presName="accentRepeatNode" presStyleLbl="solidFgAcc1" presStyleIdx="3" presStyleCnt="4"/>
      <dgm:spPr>
        <a:xfrm>
          <a:off x="70953" y="3127893"/>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Lst>
  <dgm:cxnLst>
    <dgm:cxn modelId="{0719C233-FE22-48B9-9528-A45E8288AD4D}" type="presOf" srcId="{6F996D87-442A-4629-AC27-96621E58DE2D}" destId="{D13B4DCD-FEFD-4274-8346-4F8054008E55}" srcOrd="0" destOrd="0" presId="urn:microsoft.com/office/officeart/2008/layout/VerticalCurvedList"/>
    <dgm:cxn modelId="{4C3E0E69-CC29-4C7F-9025-46E4E553D34A}" type="presOf" srcId="{8D34508E-5B11-4F52-A56F-BAC3CDDE3B7A}" destId="{F8612D51-6E82-499F-9F38-88FA84756D39}" srcOrd="0" destOrd="0" presId="urn:microsoft.com/office/officeart/2008/layout/VerticalCurvedList"/>
    <dgm:cxn modelId="{54B55D4E-BB92-432D-A43E-C720CA8AB755}" srcId="{8646442C-51E2-4597-9BBD-673FF33524B4}" destId="{8D34508E-5B11-4F52-A56F-BAC3CDDE3B7A}" srcOrd="1" destOrd="0" parTransId="{4C64706E-35CF-4758-AF4E-C1D4D2442114}" sibTransId="{7D37DCB3-4C81-4F31-BFDE-F2235C6BD6A8}"/>
    <dgm:cxn modelId="{EA2F9E4E-75A2-491A-94F5-003C627538BA}" srcId="{8646442C-51E2-4597-9BBD-673FF33524B4}" destId="{E094FF3F-3CC2-4051-B491-EF40AAE06994}" srcOrd="3" destOrd="0" parTransId="{D9AEB9E8-C185-4FC9-B510-32D23E220E37}" sibTransId="{4E4401DD-8B9C-4D9E-9CE3-3B85FDE201C6}"/>
    <dgm:cxn modelId="{D9ED675A-EC74-4FE4-9BE1-15A1D58EBF69}" type="presOf" srcId="{AE0DAF27-4DAF-435E-9544-E6AE17B66C61}" destId="{1D620B57-D844-49C2-B784-A33B02C8C280}" srcOrd="0" destOrd="0" presId="urn:microsoft.com/office/officeart/2008/layout/VerticalCurvedList"/>
    <dgm:cxn modelId="{68BBF197-39CB-405A-8C70-E5503BA3E5F4}" type="presOf" srcId="{8646442C-51E2-4597-9BBD-673FF33524B4}" destId="{95066504-886E-49A7-9B22-54641765F0F3}" srcOrd="0" destOrd="0" presId="urn:microsoft.com/office/officeart/2008/layout/VerticalCurvedList"/>
    <dgm:cxn modelId="{5639FDC8-A9E3-4DC3-ABE7-CF10C32A256E}" type="presOf" srcId="{E094FF3F-3CC2-4051-B491-EF40AAE06994}" destId="{DEF3FBA0-2179-42CB-83E2-8A32C7E72A9E}" srcOrd="0" destOrd="0" presId="urn:microsoft.com/office/officeart/2008/layout/VerticalCurvedList"/>
    <dgm:cxn modelId="{50CBE5D6-A535-4BE5-A711-7458A1743A55}" type="presOf" srcId="{809C74F6-14A5-4BCF-A29F-1459B7E41132}" destId="{7050D86C-4EF0-465F-B1F5-7964086AEB36}" srcOrd="0" destOrd="0" presId="urn:microsoft.com/office/officeart/2008/layout/VerticalCurvedList"/>
    <dgm:cxn modelId="{C57457E3-F662-43A0-8A21-5D9F0D12BE76}" srcId="{8646442C-51E2-4597-9BBD-673FF33524B4}" destId="{6F996D87-442A-4629-AC27-96621E58DE2D}" srcOrd="0" destOrd="0" parTransId="{6AEDA168-4174-4397-8BC5-57B7AD5BB06F}" sibTransId="{809C74F6-14A5-4BCF-A29F-1459B7E41132}"/>
    <dgm:cxn modelId="{D1A891F5-6E50-46F3-88BC-CEEE919FD763}" srcId="{8646442C-51E2-4597-9BBD-673FF33524B4}" destId="{AE0DAF27-4DAF-435E-9544-E6AE17B66C61}" srcOrd="2" destOrd="0" parTransId="{9F52FDF1-5A1D-4506-A0D5-8D88465D455A}" sibTransId="{885AAA57-8377-4AC4-9473-A44F8E709864}"/>
    <dgm:cxn modelId="{21770138-F36E-49EE-ADFB-6984C5CDBD90}" type="presParOf" srcId="{95066504-886E-49A7-9B22-54641765F0F3}" destId="{E2BCCBAD-D9C2-4AC6-9989-E56D23F5F76C}" srcOrd="0" destOrd="0" presId="urn:microsoft.com/office/officeart/2008/layout/VerticalCurvedList"/>
    <dgm:cxn modelId="{6F204263-EAD2-4273-B9EB-86067A233BEB}" type="presParOf" srcId="{E2BCCBAD-D9C2-4AC6-9989-E56D23F5F76C}" destId="{9ADB3D73-3E3B-46C5-904A-2000B3092A6B}" srcOrd="0" destOrd="0" presId="urn:microsoft.com/office/officeart/2008/layout/VerticalCurvedList"/>
    <dgm:cxn modelId="{C0DD2285-237B-44C0-B602-C63C0B5F2D2E}" type="presParOf" srcId="{9ADB3D73-3E3B-46C5-904A-2000B3092A6B}" destId="{6E068F96-DFBE-4B03-9E11-B9EDE9248AC3}" srcOrd="0" destOrd="0" presId="urn:microsoft.com/office/officeart/2008/layout/VerticalCurvedList"/>
    <dgm:cxn modelId="{246B783F-EF7A-43BF-BD7A-4445512C4D54}" type="presParOf" srcId="{9ADB3D73-3E3B-46C5-904A-2000B3092A6B}" destId="{7050D86C-4EF0-465F-B1F5-7964086AEB36}" srcOrd="1" destOrd="0" presId="urn:microsoft.com/office/officeart/2008/layout/VerticalCurvedList"/>
    <dgm:cxn modelId="{6C809FAD-C084-4FA9-BA9E-52170AF1FFB1}" type="presParOf" srcId="{9ADB3D73-3E3B-46C5-904A-2000B3092A6B}" destId="{3F10EE2D-7462-4EEC-9CDE-EDB6A3FD58FD}" srcOrd="2" destOrd="0" presId="urn:microsoft.com/office/officeart/2008/layout/VerticalCurvedList"/>
    <dgm:cxn modelId="{CF199F84-B4F3-42A4-B4E0-D3C595DE97D1}" type="presParOf" srcId="{9ADB3D73-3E3B-46C5-904A-2000B3092A6B}" destId="{B3BB5189-18A1-4A8C-8C06-A13B16226108}" srcOrd="3" destOrd="0" presId="urn:microsoft.com/office/officeart/2008/layout/VerticalCurvedList"/>
    <dgm:cxn modelId="{FFE8169A-4170-40EA-BA1A-7D4A1A5C328C}" type="presParOf" srcId="{E2BCCBAD-D9C2-4AC6-9989-E56D23F5F76C}" destId="{D13B4DCD-FEFD-4274-8346-4F8054008E55}" srcOrd="1" destOrd="0" presId="urn:microsoft.com/office/officeart/2008/layout/VerticalCurvedList"/>
    <dgm:cxn modelId="{F19C4FB5-801F-48CD-B2C7-94677399BCA4}" type="presParOf" srcId="{E2BCCBAD-D9C2-4AC6-9989-E56D23F5F76C}" destId="{6C2E82A3-5F2B-482B-ACD6-40EEC011AF5C}" srcOrd="2" destOrd="0" presId="urn:microsoft.com/office/officeart/2008/layout/VerticalCurvedList"/>
    <dgm:cxn modelId="{5EE38A3C-CB06-4061-BEC9-B3EE2EFBBE7B}" type="presParOf" srcId="{6C2E82A3-5F2B-482B-ACD6-40EEC011AF5C}" destId="{493DD145-5DFE-4868-8B4D-A56291CCB8B2}" srcOrd="0" destOrd="0" presId="urn:microsoft.com/office/officeart/2008/layout/VerticalCurvedList"/>
    <dgm:cxn modelId="{C714BEA2-556B-46EB-AB5E-EFB36D34C658}" type="presParOf" srcId="{E2BCCBAD-D9C2-4AC6-9989-E56D23F5F76C}" destId="{F8612D51-6E82-499F-9F38-88FA84756D39}" srcOrd="3" destOrd="0" presId="urn:microsoft.com/office/officeart/2008/layout/VerticalCurvedList"/>
    <dgm:cxn modelId="{D86FA700-CE0E-4F7C-B8C2-B68CC1DCF73A}" type="presParOf" srcId="{E2BCCBAD-D9C2-4AC6-9989-E56D23F5F76C}" destId="{4179D777-DAB9-4A31-8AE2-645FCAA0A7A6}" srcOrd="4" destOrd="0" presId="urn:microsoft.com/office/officeart/2008/layout/VerticalCurvedList"/>
    <dgm:cxn modelId="{51FDDAB7-EF65-4DA4-91AB-508AE6C16388}" type="presParOf" srcId="{4179D777-DAB9-4A31-8AE2-645FCAA0A7A6}" destId="{3CB2DEBD-FB4A-4B89-8E61-3FCD8122974C}" srcOrd="0" destOrd="0" presId="urn:microsoft.com/office/officeart/2008/layout/VerticalCurvedList"/>
    <dgm:cxn modelId="{9683C655-5DB3-4EA3-A0BC-47B81D474CB2}" type="presParOf" srcId="{E2BCCBAD-D9C2-4AC6-9989-E56D23F5F76C}" destId="{1D620B57-D844-49C2-B784-A33B02C8C280}" srcOrd="5" destOrd="0" presId="urn:microsoft.com/office/officeart/2008/layout/VerticalCurvedList"/>
    <dgm:cxn modelId="{B1628C79-764B-481B-A80B-2457C55DE5BA}" type="presParOf" srcId="{E2BCCBAD-D9C2-4AC6-9989-E56D23F5F76C}" destId="{CF8FB60F-7617-4B35-B851-A4C5E892B7EC}" srcOrd="6" destOrd="0" presId="urn:microsoft.com/office/officeart/2008/layout/VerticalCurvedList"/>
    <dgm:cxn modelId="{55CD4E50-A80B-4E1A-AFA6-0B929A9A84AB}" type="presParOf" srcId="{CF8FB60F-7617-4B35-B851-A4C5E892B7EC}" destId="{0E23A741-CAFC-4F90-A3D4-6EACF0767224}" srcOrd="0" destOrd="0" presId="urn:microsoft.com/office/officeart/2008/layout/VerticalCurvedList"/>
    <dgm:cxn modelId="{10AF5016-D87B-45DE-AAD8-B9274E7114CF}" type="presParOf" srcId="{E2BCCBAD-D9C2-4AC6-9989-E56D23F5F76C}" destId="{DEF3FBA0-2179-42CB-83E2-8A32C7E72A9E}" srcOrd="7" destOrd="0" presId="urn:microsoft.com/office/officeart/2008/layout/VerticalCurvedList"/>
    <dgm:cxn modelId="{666B076C-46A5-4E49-9F0B-1D48A5D8CC27}" type="presParOf" srcId="{E2BCCBAD-D9C2-4AC6-9989-E56D23F5F76C}" destId="{398F8177-7967-47D9-8239-B46F5248B481}" srcOrd="8" destOrd="0" presId="urn:microsoft.com/office/officeart/2008/layout/VerticalCurvedList"/>
    <dgm:cxn modelId="{EF258E71-03B5-4642-8A8B-19D2AC4177CF}" type="presParOf" srcId="{398F8177-7967-47D9-8239-B46F5248B481}" destId="{81A23475-0C7B-4A52-9B40-80F59772D8D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46442C-51E2-4597-9BBD-673FF33524B4}" type="doc">
      <dgm:prSet loTypeId="urn:microsoft.com/office/officeart/2008/layout/VerticalCurvedList" loCatId="list" qsTypeId="urn:microsoft.com/office/officeart/2005/8/quickstyle/simple1" qsCatId="simple" csTypeId="urn:microsoft.com/office/officeart/2005/8/colors/accent6_2" csCatId="accent6" phldr="1"/>
      <dgm:spPr/>
      <dgm:t>
        <a:bodyPr/>
        <a:lstStyle/>
        <a:p>
          <a:endParaRPr kumimoji="1" lang="ja-JP" altLang="en-US"/>
        </a:p>
      </dgm:t>
    </dgm:pt>
    <dgm:pt modelId="{6F996D87-442A-4629-AC27-96621E58DE2D}">
      <dgm:prSet phldrT="[テキスト]" custT="1"/>
      <dgm:spPr>
        <a:xfrm>
          <a:off x="475584" y="237101"/>
          <a:ext cx="7925573" cy="818712"/>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sz="1600" dirty="0">
              <a:solidFill>
                <a:srgbClr val="FFFFFF"/>
              </a:solidFill>
              <a:latin typeface="メイリオ"/>
              <a:ea typeface="メイリオ"/>
              <a:cs typeface="+mn-cs"/>
            </a:rPr>
            <a:t>リソースガバナによる</a:t>
          </a:r>
          <a:r>
            <a:rPr lang="ja-JP" altLang="en-US" sz="1600" b="0" i="0" dirty="0">
              <a:solidFill>
                <a:srgbClr val="FFFFFF"/>
              </a:solidFill>
              <a:latin typeface="メイリオ"/>
              <a:ea typeface="メイリオ"/>
              <a:cs typeface="+mn-cs"/>
            </a:rPr>
            <a:t>外部スクリプト実行の</a:t>
          </a:r>
          <a:r>
            <a:rPr kumimoji="1" lang="ja-JP" altLang="en-US" sz="1600" dirty="0">
              <a:solidFill>
                <a:srgbClr val="FFFFFF"/>
              </a:solidFill>
              <a:latin typeface="メイリオ"/>
              <a:ea typeface="メイリオ"/>
              <a:cs typeface="+mn-cs"/>
            </a:rPr>
            <a:t>リソース制御</a:t>
          </a:r>
          <a:br>
            <a:rPr kumimoji="1" lang="en-US" altLang="ja-JP" sz="1600" dirty="0">
              <a:solidFill>
                <a:srgbClr val="FFFFFF"/>
              </a:solidFill>
              <a:latin typeface="メイリオ"/>
              <a:ea typeface="メイリオ"/>
              <a:cs typeface="+mn-cs"/>
            </a:rPr>
          </a:br>
          <a:r>
            <a:rPr lang="en-US" sz="1200" b="0" i="0" dirty="0">
              <a:solidFill>
                <a:srgbClr val="FFFFFF"/>
              </a:solidFill>
              <a:latin typeface="メイリオ"/>
              <a:ea typeface="メイリオ"/>
              <a:cs typeface="+mn-cs"/>
            </a:rPr>
            <a:t>CREATE EXTERNAL RESOURCE POOL </a:t>
          </a:r>
          <a:endParaRPr kumimoji="1" lang="ja-JP" altLang="en-US" sz="1200" dirty="0">
            <a:solidFill>
              <a:srgbClr val="FFFFFF"/>
            </a:solidFill>
            <a:latin typeface="メイリオ"/>
            <a:ea typeface="メイリオ"/>
            <a:cs typeface="+mn-cs"/>
          </a:endParaRPr>
        </a:p>
      </dgm:t>
    </dgm:pt>
    <dgm:pt modelId="{6AEDA168-4174-4397-8BC5-57B7AD5BB06F}" type="parTrans" cxnId="{C57457E3-F662-43A0-8A21-5D9F0D12BE76}">
      <dgm:prSet/>
      <dgm:spPr/>
      <dgm:t>
        <a:bodyPr/>
        <a:lstStyle/>
        <a:p>
          <a:endParaRPr kumimoji="1" lang="ja-JP" altLang="en-US" sz="1800"/>
        </a:p>
      </dgm:t>
    </dgm:pt>
    <dgm:pt modelId="{809C74F6-14A5-4BCF-A29F-1459B7E41132}" type="sibTrans" cxnId="{C57457E3-F662-43A0-8A21-5D9F0D12BE76}">
      <dgm:prSet/>
      <dgm:spPr>
        <a:xfrm>
          <a:off x="-4751867" y="-728356"/>
          <a:ext cx="5659951" cy="5659951"/>
        </a:xfrm>
        <a:prstGeom prst="blockArc">
          <a:avLst>
            <a:gd name="adj1" fmla="val 18900000"/>
            <a:gd name="adj2" fmla="val 2700000"/>
            <a:gd name="adj3" fmla="val 382"/>
          </a:avLst>
        </a:prstGeom>
        <a:noFill/>
        <a:ln w="19050" cap="flat" cmpd="sng" algn="ctr">
          <a:solidFill>
            <a:srgbClr val="002B62">
              <a:shade val="60000"/>
              <a:hueOff val="0"/>
              <a:satOff val="0"/>
              <a:lumOff val="0"/>
              <a:alphaOff val="0"/>
            </a:srgbClr>
          </a:solidFill>
          <a:prstDash val="solid"/>
        </a:ln>
        <a:effectLst/>
      </dgm:spPr>
      <dgm:t>
        <a:bodyPr/>
        <a:lstStyle/>
        <a:p>
          <a:endParaRPr kumimoji="1" lang="ja-JP" altLang="en-US" sz="1800"/>
        </a:p>
      </dgm:t>
    </dgm:pt>
    <dgm:pt modelId="{8D34508E-5B11-4F52-A56F-BAC3CDDE3B7A}">
      <dgm:prSet phldrT="[テキスト]" custT="1"/>
      <dgm:spPr>
        <a:xfrm>
          <a:off x="846310" y="1206766"/>
          <a:ext cx="7554847" cy="819598"/>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en-US" altLang="ja-JP" sz="1600" dirty="0">
              <a:solidFill>
                <a:srgbClr val="FFFFFF"/>
              </a:solidFill>
              <a:latin typeface="メイリオ"/>
              <a:ea typeface="メイリオ"/>
              <a:cs typeface="+mn-cs"/>
            </a:rPr>
            <a:t>ML</a:t>
          </a:r>
          <a:r>
            <a:rPr kumimoji="1" lang="ja-JP" altLang="en-US" sz="1600" dirty="0">
              <a:solidFill>
                <a:srgbClr val="FFFFFF"/>
              </a:solidFill>
              <a:latin typeface="メイリオ"/>
              <a:ea typeface="メイリオ"/>
              <a:cs typeface="+mn-cs"/>
            </a:rPr>
            <a:t> </a:t>
          </a:r>
          <a:r>
            <a:rPr kumimoji="1" lang="en-US" altLang="ja-JP" sz="1600" dirty="0">
              <a:solidFill>
                <a:srgbClr val="FFFFFF"/>
              </a:solidFill>
              <a:latin typeface="メイリオ"/>
              <a:ea typeface="メイリオ"/>
              <a:cs typeface="+mn-cs"/>
            </a:rPr>
            <a:t>Services</a:t>
          </a:r>
          <a:r>
            <a:rPr kumimoji="1" lang="ja-JP" altLang="en-US" sz="1600" dirty="0">
              <a:solidFill>
                <a:srgbClr val="FFFFFF"/>
              </a:solidFill>
              <a:latin typeface="メイリオ"/>
              <a:ea typeface="メイリオ"/>
              <a:cs typeface="+mn-cs"/>
            </a:rPr>
            <a:t>のモニタリング＆トラブルシューティング＆チューニング</a:t>
          </a:r>
          <a:br>
            <a:rPr kumimoji="1" lang="en-US" altLang="ja-JP" sz="1600" dirty="0">
              <a:solidFill>
                <a:srgbClr val="FFFFFF"/>
              </a:solidFill>
              <a:latin typeface="メイリオ"/>
              <a:ea typeface="メイリオ"/>
              <a:cs typeface="+mn-cs"/>
            </a:rPr>
          </a:br>
          <a:r>
            <a:rPr kumimoji="1" lang="en-US" altLang="ja-JP" sz="1200" dirty="0">
              <a:solidFill>
                <a:srgbClr val="FFFFFF"/>
              </a:solidFill>
              <a:latin typeface="メイリオ"/>
              <a:ea typeface="メイリオ"/>
              <a:cs typeface="+mn-cs"/>
            </a:rPr>
            <a:t>DMV</a:t>
          </a:r>
          <a:r>
            <a:rPr kumimoji="1" lang="ja-JP" altLang="en-US" sz="1200" dirty="0" err="1">
              <a:solidFill>
                <a:srgbClr val="FFFFFF"/>
              </a:solidFill>
              <a:latin typeface="メイリオ"/>
              <a:ea typeface="メイリオ"/>
              <a:cs typeface="+mn-cs"/>
            </a:rPr>
            <a:t>、</a:t>
          </a:r>
          <a:r>
            <a:rPr kumimoji="1" lang="en-US" altLang="ja-JP" sz="1200" dirty="0" err="1">
              <a:solidFill>
                <a:srgbClr val="FFFFFF"/>
              </a:solidFill>
              <a:latin typeface="メイリオ"/>
              <a:ea typeface="メイリオ"/>
              <a:cs typeface="+mn-cs"/>
            </a:rPr>
            <a:t>Perfmon</a:t>
          </a:r>
          <a:r>
            <a:rPr kumimoji="1" lang="ja-JP" altLang="en-US" sz="1200" dirty="0" err="1">
              <a:solidFill>
                <a:srgbClr val="FFFFFF"/>
              </a:solidFill>
              <a:latin typeface="メイリオ"/>
              <a:ea typeface="メイリオ"/>
              <a:cs typeface="+mn-cs"/>
            </a:rPr>
            <a:t>、</a:t>
          </a:r>
          <a:r>
            <a:rPr kumimoji="1" lang="en-US" altLang="ja-JP" sz="1200" dirty="0" err="1">
              <a:solidFill>
                <a:srgbClr val="FFFFFF"/>
              </a:solidFill>
              <a:latin typeface="メイリオ"/>
              <a:ea typeface="メイリオ"/>
              <a:cs typeface="+mn-cs"/>
            </a:rPr>
            <a:t>XEvents</a:t>
          </a:r>
          <a:r>
            <a:rPr kumimoji="1" lang="ja-JP" altLang="en-US" sz="1200" dirty="0" err="1">
              <a:solidFill>
                <a:srgbClr val="FFFFFF"/>
              </a:solidFill>
              <a:latin typeface="メイリオ"/>
              <a:ea typeface="メイリオ"/>
              <a:cs typeface="+mn-cs"/>
            </a:rPr>
            <a:t>、</a:t>
          </a:r>
          <a:r>
            <a:rPr kumimoji="1" lang="en-US" altLang="ja-JP" sz="1200" dirty="0" err="1">
              <a:solidFill>
                <a:srgbClr val="FFFFFF"/>
              </a:solidFill>
              <a:latin typeface="メイリオ"/>
              <a:ea typeface="メイリオ"/>
              <a:cs typeface="+mn-cs"/>
            </a:rPr>
            <a:t>ExtensibilityLog</a:t>
          </a:r>
          <a:r>
            <a:rPr kumimoji="1" lang="ja-JP" altLang="en-US" sz="1200" dirty="0" err="1">
              <a:solidFill>
                <a:srgbClr val="FFFFFF"/>
              </a:solidFill>
              <a:latin typeface="メイリオ"/>
              <a:ea typeface="メイリオ"/>
              <a:cs typeface="+mn-cs"/>
            </a:rPr>
            <a:t>、</a:t>
          </a:r>
          <a:r>
            <a:rPr kumimoji="1" lang="ja-JP" altLang="en-US" sz="1200" dirty="0">
              <a:solidFill>
                <a:srgbClr val="FFFFFF"/>
              </a:solidFill>
              <a:latin typeface="メイリオ"/>
              <a:ea typeface="メイリオ"/>
              <a:cs typeface="+mn-cs"/>
            </a:rPr>
            <a:t>カスタムレポート、言語側の</a:t>
          </a:r>
          <a:r>
            <a:rPr kumimoji="1" lang="en-US" altLang="ja-JP" sz="1200" dirty="0">
              <a:solidFill>
                <a:srgbClr val="FFFFFF"/>
              </a:solidFill>
              <a:latin typeface="メイリオ"/>
              <a:ea typeface="メイリオ"/>
              <a:cs typeface="+mn-cs"/>
            </a:rPr>
            <a:t>Profiler</a:t>
          </a:r>
          <a:endParaRPr kumimoji="1" lang="en-US" altLang="ja-JP" sz="1600" dirty="0">
            <a:solidFill>
              <a:srgbClr val="FFFFFF"/>
            </a:solidFill>
            <a:latin typeface="メイリオ"/>
            <a:ea typeface="メイリオ"/>
            <a:cs typeface="+mn-cs"/>
          </a:endParaRPr>
        </a:p>
      </dgm:t>
    </dgm:pt>
    <dgm:pt modelId="{4C64706E-35CF-4758-AF4E-C1D4D2442114}" type="parTrans" cxnId="{54B55D4E-BB92-432D-A43E-C720CA8AB755}">
      <dgm:prSet/>
      <dgm:spPr/>
      <dgm:t>
        <a:bodyPr/>
        <a:lstStyle/>
        <a:p>
          <a:endParaRPr kumimoji="1" lang="ja-JP" altLang="en-US" sz="1800"/>
        </a:p>
      </dgm:t>
    </dgm:pt>
    <dgm:pt modelId="{7D37DCB3-4C81-4F31-BFDE-F2235C6BD6A8}" type="sibTrans" cxnId="{54B55D4E-BB92-432D-A43E-C720CA8AB755}">
      <dgm:prSet/>
      <dgm:spPr/>
      <dgm:t>
        <a:bodyPr/>
        <a:lstStyle/>
        <a:p>
          <a:endParaRPr kumimoji="1" lang="ja-JP" altLang="en-US" sz="1800"/>
        </a:p>
      </dgm:t>
    </dgm:pt>
    <dgm:pt modelId="{E094FF3F-3CC2-4051-B491-EF40AAE06994}">
      <dgm:prSet phldrT="[テキスト]" custT="1"/>
      <dgm:spPr>
        <a:xfrm>
          <a:off x="846310" y="2211600"/>
          <a:ext cx="7554847" cy="750144"/>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en-US" altLang="ja-JP" sz="1600" dirty="0">
              <a:solidFill>
                <a:srgbClr val="FFFFFF"/>
              </a:solidFill>
              <a:latin typeface="メイリオ"/>
              <a:ea typeface="メイリオ"/>
              <a:cs typeface="+mn-cs"/>
            </a:rPr>
            <a:t>Python/R</a:t>
          </a:r>
          <a:r>
            <a:rPr kumimoji="1" lang="ja-JP" altLang="en-US" sz="1600" dirty="0">
              <a:solidFill>
                <a:srgbClr val="FFFFFF"/>
              </a:solidFill>
              <a:latin typeface="メイリオ"/>
              <a:ea typeface="メイリオ"/>
              <a:cs typeface="+mn-cs"/>
            </a:rPr>
            <a:t>パッケージの管理</a:t>
          </a:r>
          <a:br>
            <a:rPr kumimoji="1" lang="en-US" altLang="ja-JP" sz="1600" dirty="0">
              <a:solidFill>
                <a:srgbClr val="FFFFFF"/>
              </a:solidFill>
              <a:latin typeface="メイリオ"/>
              <a:ea typeface="メイリオ"/>
              <a:cs typeface="+mn-cs"/>
            </a:rPr>
          </a:br>
          <a:r>
            <a:rPr lang="ja-JP" altLang="en-US" sz="1200" b="0" i="0" dirty="0">
              <a:solidFill>
                <a:srgbClr val="FFFFFF"/>
              </a:solidFill>
              <a:latin typeface="メイリオ"/>
              <a:ea typeface="メイリオ"/>
              <a:cs typeface="+mn-cs"/>
            </a:rPr>
            <a:t>インストール</a:t>
          </a:r>
          <a:r>
            <a:rPr lang="en-US" altLang="ja-JP" sz="1200" b="0" i="0" dirty="0">
              <a:solidFill>
                <a:srgbClr val="FFFFFF"/>
              </a:solidFill>
              <a:latin typeface="メイリオ"/>
              <a:ea typeface="メイリオ"/>
              <a:cs typeface="+mn-cs"/>
            </a:rPr>
            <a:t>/</a:t>
          </a:r>
          <a:r>
            <a:rPr lang="ja-JP" altLang="en-US" sz="1200" b="0" i="0" dirty="0">
              <a:solidFill>
                <a:srgbClr val="FFFFFF"/>
              </a:solidFill>
              <a:latin typeface="メイリオ"/>
              <a:ea typeface="メイリオ"/>
              <a:cs typeface="+mn-cs"/>
            </a:rPr>
            <a:t>アンインストール、ロールによる権限管理、スコープ設定、同期（≒パッケージ移行）</a:t>
          </a:r>
          <a:endParaRPr kumimoji="1" lang="ja-JP" altLang="en-US" sz="1200" dirty="0">
            <a:solidFill>
              <a:srgbClr val="FFFFFF"/>
            </a:solidFill>
            <a:latin typeface="メイリオ"/>
            <a:ea typeface="メイリオ"/>
            <a:cs typeface="+mn-cs"/>
          </a:endParaRPr>
        </a:p>
      </dgm:t>
    </dgm:pt>
    <dgm:pt modelId="{D9AEB9E8-C185-4FC9-B510-32D23E220E37}" type="parTrans" cxnId="{EA2F9E4E-75A2-491A-94F5-003C627538BA}">
      <dgm:prSet/>
      <dgm:spPr/>
      <dgm:t>
        <a:bodyPr/>
        <a:lstStyle/>
        <a:p>
          <a:endParaRPr kumimoji="1" lang="ja-JP" altLang="en-US" sz="1600"/>
        </a:p>
      </dgm:t>
    </dgm:pt>
    <dgm:pt modelId="{4E4401DD-8B9C-4D9E-9CE3-3B85FDE201C6}" type="sibTrans" cxnId="{EA2F9E4E-75A2-491A-94F5-003C627538BA}">
      <dgm:prSet/>
      <dgm:spPr/>
      <dgm:t>
        <a:bodyPr/>
        <a:lstStyle/>
        <a:p>
          <a:endParaRPr kumimoji="1" lang="ja-JP" altLang="en-US" sz="1600"/>
        </a:p>
      </dgm:t>
    </dgm:pt>
    <dgm:pt modelId="{CFE88D75-73E5-4CE4-A404-CCAB8B09F199}">
      <dgm:prSet phldrT="[テキスト]" custT="1"/>
      <dgm:spPr>
        <a:xfrm>
          <a:off x="475584" y="3163579"/>
          <a:ext cx="7925573" cy="786400"/>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en-US" altLang="ja-JP" sz="1600" dirty="0">
              <a:solidFill>
                <a:srgbClr val="FFFFFF"/>
              </a:solidFill>
              <a:latin typeface="メイリオ"/>
              <a:ea typeface="メイリオ"/>
              <a:cs typeface="+mn-cs"/>
            </a:rPr>
            <a:t>Machine</a:t>
          </a:r>
          <a:r>
            <a:rPr kumimoji="1" lang="ja-JP" altLang="en-US" sz="1600" dirty="0">
              <a:solidFill>
                <a:srgbClr val="FFFFFF"/>
              </a:solidFill>
              <a:latin typeface="メイリオ"/>
              <a:ea typeface="メイリオ"/>
              <a:cs typeface="+mn-cs"/>
            </a:rPr>
            <a:t> </a:t>
          </a:r>
          <a:r>
            <a:rPr kumimoji="1" lang="en-US" altLang="ja-JP" sz="1600" dirty="0">
              <a:solidFill>
                <a:srgbClr val="FFFFFF"/>
              </a:solidFill>
              <a:latin typeface="メイリオ"/>
              <a:ea typeface="メイリオ"/>
              <a:cs typeface="+mn-cs"/>
            </a:rPr>
            <a:t>Learning Services</a:t>
          </a:r>
          <a:r>
            <a:rPr kumimoji="1" lang="ja-JP" altLang="en-US" sz="1600" dirty="0">
              <a:solidFill>
                <a:srgbClr val="FFFFFF"/>
              </a:solidFill>
              <a:latin typeface="メイリオ"/>
              <a:ea typeface="メイリオ"/>
              <a:cs typeface="+mn-cs"/>
            </a:rPr>
            <a:t> のアップデート</a:t>
          </a:r>
          <a:br>
            <a:rPr kumimoji="1" lang="en-US" altLang="ja-JP" sz="1600" dirty="0">
              <a:solidFill>
                <a:srgbClr val="FFFFFF"/>
              </a:solidFill>
              <a:latin typeface="メイリオ"/>
              <a:ea typeface="メイリオ"/>
              <a:cs typeface="+mn-cs"/>
            </a:rPr>
          </a:br>
          <a:r>
            <a:rPr kumimoji="1" lang="en-US" altLang="ja-JP" sz="1200" dirty="0">
              <a:solidFill>
                <a:srgbClr val="FFFFFF"/>
              </a:solidFill>
              <a:latin typeface="メイリオ"/>
              <a:ea typeface="メイリオ"/>
              <a:cs typeface="+mn-cs"/>
            </a:rPr>
            <a:t>SQL</a:t>
          </a:r>
          <a:r>
            <a:rPr kumimoji="1" lang="ja-JP" altLang="en-US" sz="1200" dirty="0">
              <a:solidFill>
                <a:srgbClr val="FFFFFF"/>
              </a:solidFill>
              <a:latin typeface="メイリオ"/>
              <a:ea typeface="メイリオ"/>
              <a:cs typeface="+mn-cs"/>
            </a:rPr>
            <a:t> </a:t>
          </a:r>
          <a:r>
            <a:rPr kumimoji="1" lang="en-US" altLang="ja-JP" sz="1200" dirty="0">
              <a:solidFill>
                <a:srgbClr val="FFFFFF"/>
              </a:solidFill>
              <a:latin typeface="メイリオ"/>
              <a:ea typeface="メイリオ"/>
              <a:cs typeface="+mn-cs"/>
            </a:rPr>
            <a:t>Server</a:t>
          </a:r>
          <a:r>
            <a:rPr kumimoji="1" lang="ja-JP" altLang="en-US" sz="1200" dirty="0">
              <a:solidFill>
                <a:srgbClr val="FFFFFF"/>
              </a:solidFill>
              <a:latin typeface="メイリオ"/>
              <a:ea typeface="メイリオ"/>
              <a:cs typeface="+mn-cs"/>
            </a:rPr>
            <a:t> の パッチ（</a:t>
          </a:r>
          <a:r>
            <a:rPr kumimoji="1" lang="en-US" altLang="ja-JP" sz="1200" dirty="0">
              <a:solidFill>
                <a:srgbClr val="FFFFFF"/>
              </a:solidFill>
              <a:latin typeface="メイリオ"/>
              <a:ea typeface="メイリオ"/>
              <a:cs typeface="+mn-cs"/>
            </a:rPr>
            <a:t>SP</a:t>
          </a:r>
          <a:r>
            <a:rPr kumimoji="1" lang="ja-JP" altLang="en-US" sz="1200" dirty="0" err="1">
              <a:solidFill>
                <a:srgbClr val="FFFFFF"/>
              </a:solidFill>
              <a:latin typeface="メイリオ"/>
              <a:ea typeface="メイリオ"/>
              <a:cs typeface="+mn-cs"/>
            </a:rPr>
            <a:t>、</a:t>
          </a:r>
          <a:r>
            <a:rPr kumimoji="1" lang="en-US" altLang="ja-JP" sz="1200" dirty="0">
              <a:solidFill>
                <a:srgbClr val="FFFFFF"/>
              </a:solidFill>
              <a:latin typeface="メイリオ"/>
              <a:ea typeface="メイリオ"/>
              <a:cs typeface="+mn-cs"/>
            </a:rPr>
            <a:t>CU</a:t>
          </a:r>
          <a:r>
            <a:rPr kumimoji="1" lang="ja-JP" altLang="en-US" sz="1200" dirty="0">
              <a:solidFill>
                <a:srgbClr val="FFFFFF"/>
              </a:solidFill>
              <a:latin typeface="メイリオ"/>
              <a:ea typeface="メイリオ"/>
              <a:cs typeface="+mn-cs"/>
            </a:rPr>
            <a:t>）によってアップデート</a:t>
          </a:r>
          <a:endParaRPr kumimoji="1" lang="en-US" altLang="ja-JP" sz="1600" dirty="0">
            <a:solidFill>
              <a:srgbClr val="FFFFFF"/>
            </a:solidFill>
            <a:latin typeface="メイリオ"/>
            <a:ea typeface="メイリオ"/>
            <a:cs typeface="+mn-cs"/>
          </a:endParaRPr>
        </a:p>
      </dgm:t>
    </dgm:pt>
    <dgm:pt modelId="{E90C58B0-C112-43BC-93DF-D7A984ED8BC2}" type="parTrans" cxnId="{26D893AA-6E1C-4394-B637-7C576D813406}">
      <dgm:prSet/>
      <dgm:spPr/>
      <dgm:t>
        <a:bodyPr/>
        <a:lstStyle/>
        <a:p>
          <a:endParaRPr kumimoji="1" lang="ja-JP" altLang="en-US" sz="1600"/>
        </a:p>
      </dgm:t>
    </dgm:pt>
    <dgm:pt modelId="{D6E80066-5FD4-4CB7-B69E-8A253B6A7895}" type="sibTrans" cxnId="{26D893AA-6E1C-4394-B637-7C576D813406}">
      <dgm:prSet/>
      <dgm:spPr/>
      <dgm:t>
        <a:bodyPr/>
        <a:lstStyle/>
        <a:p>
          <a:endParaRPr kumimoji="1" lang="ja-JP" altLang="en-US" sz="1600"/>
        </a:p>
      </dgm:t>
    </dgm:pt>
    <dgm:pt modelId="{95066504-886E-49A7-9B22-54641765F0F3}" type="pres">
      <dgm:prSet presAssocID="{8646442C-51E2-4597-9BBD-673FF33524B4}" presName="Name0" presStyleCnt="0">
        <dgm:presLayoutVars>
          <dgm:chMax val="7"/>
          <dgm:chPref val="7"/>
          <dgm:dir/>
        </dgm:presLayoutVars>
      </dgm:prSet>
      <dgm:spPr/>
    </dgm:pt>
    <dgm:pt modelId="{E2BCCBAD-D9C2-4AC6-9989-E56D23F5F76C}" type="pres">
      <dgm:prSet presAssocID="{8646442C-51E2-4597-9BBD-673FF33524B4}" presName="Name1" presStyleCnt="0"/>
      <dgm:spPr/>
    </dgm:pt>
    <dgm:pt modelId="{9ADB3D73-3E3B-46C5-904A-2000B3092A6B}" type="pres">
      <dgm:prSet presAssocID="{8646442C-51E2-4597-9BBD-673FF33524B4}" presName="cycle" presStyleCnt="0"/>
      <dgm:spPr/>
    </dgm:pt>
    <dgm:pt modelId="{6E068F96-DFBE-4B03-9E11-B9EDE9248AC3}" type="pres">
      <dgm:prSet presAssocID="{8646442C-51E2-4597-9BBD-673FF33524B4}" presName="srcNode" presStyleLbl="node1" presStyleIdx="0" presStyleCnt="4"/>
      <dgm:spPr/>
    </dgm:pt>
    <dgm:pt modelId="{7050D86C-4EF0-465F-B1F5-7964086AEB36}" type="pres">
      <dgm:prSet presAssocID="{8646442C-51E2-4597-9BBD-673FF33524B4}" presName="conn" presStyleLbl="parChTrans1D2" presStyleIdx="0" presStyleCnt="1"/>
      <dgm:spPr/>
    </dgm:pt>
    <dgm:pt modelId="{3F10EE2D-7462-4EEC-9CDE-EDB6A3FD58FD}" type="pres">
      <dgm:prSet presAssocID="{8646442C-51E2-4597-9BBD-673FF33524B4}" presName="extraNode" presStyleLbl="node1" presStyleIdx="0" presStyleCnt="4"/>
      <dgm:spPr/>
    </dgm:pt>
    <dgm:pt modelId="{B3BB5189-18A1-4A8C-8C06-A13B16226108}" type="pres">
      <dgm:prSet presAssocID="{8646442C-51E2-4597-9BBD-673FF33524B4}" presName="dstNode" presStyleLbl="node1" presStyleIdx="0" presStyleCnt="4"/>
      <dgm:spPr/>
    </dgm:pt>
    <dgm:pt modelId="{D13B4DCD-FEFD-4274-8346-4F8054008E55}" type="pres">
      <dgm:prSet presAssocID="{6F996D87-442A-4629-AC27-96621E58DE2D}" presName="text_1" presStyleLbl="node1" presStyleIdx="0" presStyleCnt="4" custScaleY="126613">
        <dgm:presLayoutVars>
          <dgm:bulletEnabled val="1"/>
        </dgm:presLayoutVars>
      </dgm:prSet>
      <dgm:spPr/>
    </dgm:pt>
    <dgm:pt modelId="{6C2E82A3-5F2B-482B-ACD6-40EEC011AF5C}" type="pres">
      <dgm:prSet presAssocID="{6F996D87-442A-4629-AC27-96621E58DE2D}" presName="accent_1" presStyleCnt="0"/>
      <dgm:spPr/>
    </dgm:pt>
    <dgm:pt modelId="{493DD145-5DFE-4868-8B4D-A56291CCB8B2}" type="pres">
      <dgm:prSet presAssocID="{6F996D87-442A-4629-AC27-96621E58DE2D}" presName="accentRepeatNode" presStyleLbl="solidFgAcc1" presStyleIdx="0" presStyleCnt="4"/>
      <dgm:spPr>
        <a:xfrm>
          <a:off x="71443" y="242316"/>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F8612D51-6E82-499F-9F38-88FA84756D39}" type="pres">
      <dgm:prSet presAssocID="{8D34508E-5B11-4F52-A56F-BAC3CDDE3B7A}" presName="text_2" presStyleLbl="node1" presStyleIdx="1" presStyleCnt="4" custScaleY="126750">
        <dgm:presLayoutVars>
          <dgm:bulletEnabled val="1"/>
        </dgm:presLayoutVars>
      </dgm:prSet>
      <dgm:spPr/>
    </dgm:pt>
    <dgm:pt modelId="{4179D777-DAB9-4A31-8AE2-645FCAA0A7A6}" type="pres">
      <dgm:prSet presAssocID="{8D34508E-5B11-4F52-A56F-BAC3CDDE3B7A}" presName="accent_2" presStyleCnt="0"/>
      <dgm:spPr/>
    </dgm:pt>
    <dgm:pt modelId="{3CB2DEBD-FB4A-4B89-8E61-3FCD8122974C}" type="pres">
      <dgm:prSet presAssocID="{8D34508E-5B11-4F52-A56F-BAC3CDDE3B7A}" presName="accentRepeatNode" presStyleLbl="solidFgAcc1" presStyleIdx="1" presStyleCnt="4"/>
      <dgm:spPr>
        <a:xfrm>
          <a:off x="442169" y="1212424"/>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5E947FE6-EE11-42A0-84D5-5066D62F6C09}" type="pres">
      <dgm:prSet presAssocID="{E094FF3F-3CC2-4051-B491-EF40AAE06994}" presName="text_3" presStyleLbl="node1" presStyleIdx="2" presStyleCnt="4" custScaleY="116009">
        <dgm:presLayoutVars>
          <dgm:bulletEnabled val="1"/>
        </dgm:presLayoutVars>
      </dgm:prSet>
      <dgm:spPr/>
    </dgm:pt>
    <dgm:pt modelId="{8154814E-7727-47D9-BE1C-A31AC38DEA5C}" type="pres">
      <dgm:prSet presAssocID="{E094FF3F-3CC2-4051-B491-EF40AAE06994}" presName="accent_3" presStyleCnt="0"/>
      <dgm:spPr/>
    </dgm:pt>
    <dgm:pt modelId="{81A23475-0C7B-4A52-9B40-80F59772D8D1}" type="pres">
      <dgm:prSet presAssocID="{E094FF3F-3CC2-4051-B491-EF40AAE06994}" presName="accentRepeatNode" presStyleLbl="solidFgAcc1" presStyleIdx="2" presStyleCnt="4"/>
      <dgm:spPr>
        <a:xfrm>
          <a:off x="442169" y="2182531"/>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127C80CB-DD85-42D6-9282-E6160E9325F1}" type="pres">
      <dgm:prSet presAssocID="{CFE88D75-73E5-4CE4-A404-CCAB8B09F199}" presName="text_4" presStyleLbl="node1" presStyleIdx="3" presStyleCnt="4" custScaleY="121616">
        <dgm:presLayoutVars>
          <dgm:bulletEnabled val="1"/>
        </dgm:presLayoutVars>
      </dgm:prSet>
      <dgm:spPr/>
    </dgm:pt>
    <dgm:pt modelId="{3109E8A9-5F03-4797-8944-B764C65D7325}" type="pres">
      <dgm:prSet presAssocID="{CFE88D75-73E5-4CE4-A404-CCAB8B09F199}" presName="accent_4" presStyleCnt="0"/>
      <dgm:spPr/>
    </dgm:pt>
    <dgm:pt modelId="{71E7463E-DCB5-4F5D-A77C-09157071D0CE}" type="pres">
      <dgm:prSet presAssocID="{CFE88D75-73E5-4CE4-A404-CCAB8B09F199}" presName="accentRepeatNode" presStyleLbl="solidFgAcc1" presStyleIdx="3" presStyleCnt="4"/>
      <dgm:spPr>
        <a:xfrm>
          <a:off x="71443" y="3152638"/>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Lst>
  <dgm:cxnLst>
    <dgm:cxn modelId="{0719C233-FE22-48B9-9528-A45E8288AD4D}" type="presOf" srcId="{6F996D87-442A-4629-AC27-96621E58DE2D}" destId="{D13B4DCD-FEFD-4274-8346-4F8054008E55}" srcOrd="0" destOrd="0" presId="urn:microsoft.com/office/officeart/2008/layout/VerticalCurvedList"/>
    <dgm:cxn modelId="{4C3E0E69-CC29-4C7F-9025-46E4E553D34A}" type="presOf" srcId="{8D34508E-5B11-4F52-A56F-BAC3CDDE3B7A}" destId="{F8612D51-6E82-499F-9F38-88FA84756D39}" srcOrd="0" destOrd="0" presId="urn:microsoft.com/office/officeart/2008/layout/VerticalCurvedList"/>
    <dgm:cxn modelId="{54B55D4E-BB92-432D-A43E-C720CA8AB755}" srcId="{8646442C-51E2-4597-9BBD-673FF33524B4}" destId="{8D34508E-5B11-4F52-A56F-BAC3CDDE3B7A}" srcOrd="1" destOrd="0" parTransId="{4C64706E-35CF-4758-AF4E-C1D4D2442114}" sibTransId="{7D37DCB3-4C81-4F31-BFDE-F2235C6BD6A8}"/>
    <dgm:cxn modelId="{EA2F9E4E-75A2-491A-94F5-003C627538BA}" srcId="{8646442C-51E2-4597-9BBD-673FF33524B4}" destId="{E094FF3F-3CC2-4051-B491-EF40AAE06994}" srcOrd="2" destOrd="0" parTransId="{D9AEB9E8-C185-4FC9-B510-32D23E220E37}" sibTransId="{4E4401DD-8B9C-4D9E-9CE3-3B85FDE201C6}"/>
    <dgm:cxn modelId="{8BC67D4F-152E-4F85-8430-0BEAA2EFCB48}" type="presOf" srcId="{CFE88D75-73E5-4CE4-A404-CCAB8B09F199}" destId="{127C80CB-DD85-42D6-9282-E6160E9325F1}" srcOrd="0" destOrd="0" presId="urn:microsoft.com/office/officeart/2008/layout/VerticalCurvedList"/>
    <dgm:cxn modelId="{0645CB87-6011-4EC2-99E8-2C3CFA075A32}" type="presOf" srcId="{E094FF3F-3CC2-4051-B491-EF40AAE06994}" destId="{5E947FE6-EE11-42A0-84D5-5066D62F6C09}" srcOrd="0" destOrd="0" presId="urn:microsoft.com/office/officeart/2008/layout/VerticalCurvedList"/>
    <dgm:cxn modelId="{68BBF197-39CB-405A-8C70-E5503BA3E5F4}" type="presOf" srcId="{8646442C-51E2-4597-9BBD-673FF33524B4}" destId="{95066504-886E-49A7-9B22-54641765F0F3}" srcOrd="0" destOrd="0" presId="urn:microsoft.com/office/officeart/2008/layout/VerticalCurvedList"/>
    <dgm:cxn modelId="{26D893AA-6E1C-4394-B637-7C576D813406}" srcId="{8646442C-51E2-4597-9BBD-673FF33524B4}" destId="{CFE88D75-73E5-4CE4-A404-CCAB8B09F199}" srcOrd="3" destOrd="0" parTransId="{E90C58B0-C112-43BC-93DF-D7A984ED8BC2}" sibTransId="{D6E80066-5FD4-4CB7-B69E-8A253B6A7895}"/>
    <dgm:cxn modelId="{50CBE5D6-A535-4BE5-A711-7458A1743A55}" type="presOf" srcId="{809C74F6-14A5-4BCF-A29F-1459B7E41132}" destId="{7050D86C-4EF0-465F-B1F5-7964086AEB36}" srcOrd="0" destOrd="0" presId="urn:microsoft.com/office/officeart/2008/layout/VerticalCurvedList"/>
    <dgm:cxn modelId="{C57457E3-F662-43A0-8A21-5D9F0D12BE76}" srcId="{8646442C-51E2-4597-9BBD-673FF33524B4}" destId="{6F996D87-442A-4629-AC27-96621E58DE2D}" srcOrd="0" destOrd="0" parTransId="{6AEDA168-4174-4397-8BC5-57B7AD5BB06F}" sibTransId="{809C74F6-14A5-4BCF-A29F-1459B7E41132}"/>
    <dgm:cxn modelId="{21770138-F36E-49EE-ADFB-6984C5CDBD90}" type="presParOf" srcId="{95066504-886E-49A7-9B22-54641765F0F3}" destId="{E2BCCBAD-D9C2-4AC6-9989-E56D23F5F76C}" srcOrd="0" destOrd="0" presId="urn:microsoft.com/office/officeart/2008/layout/VerticalCurvedList"/>
    <dgm:cxn modelId="{6F204263-EAD2-4273-B9EB-86067A233BEB}" type="presParOf" srcId="{E2BCCBAD-D9C2-4AC6-9989-E56D23F5F76C}" destId="{9ADB3D73-3E3B-46C5-904A-2000B3092A6B}" srcOrd="0" destOrd="0" presId="urn:microsoft.com/office/officeart/2008/layout/VerticalCurvedList"/>
    <dgm:cxn modelId="{C0DD2285-237B-44C0-B602-C63C0B5F2D2E}" type="presParOf" srcId="{9ADB3D73-3E3B-46C5-904A-2000B3092A6B}" destId="{6E068F96-DFBE-4B03-9E11-B9EDE9248AC3}" srcOrd="0" destOrd="0" presId="urn:microsoft.com/office/officeart/2008/layout/VerticalCurvedList"/>
    <dgm:cxn modelId="{246B783F-EF7A-43BF-BD7A-4445512C4D54}" type="presParOf" srcId="{9ADB3D73-3E3B-46C5-904A-2000B3092A6B}" destId="{7050D86C-4EF0-465F-B1F5-7964086AEB36}" srcOrd="1" destOrd="0" presId="urn:microsoft.com/office/officeart/2008/layout/VerticalCurvedList"/>
    <dgm:cxn modelId="{6C809FAD-C084-4FA9-BA9E-52170AF1FFB1}" type="presParOf" srcId="{9ADB3D73-3E3B-46C5-904A-2000B3092A6B}" destId="{3F10EE2D-7462-4EEC-9CDE-EDB6A3FD58FD}" srcOrd="2" destOrd="0" presId="urn:microsoft.com/office/officeart/2008/layout/VerticalCurvedList"/>
    <dgm:cxn modelId="{CF199F84-B4F3-42A4-B4E0-D3C595DE97D1}" type="presParOf" srcId="{9ADB3D73-3E3B-46C5-904A-2000B3092A6B}" destId="{B3BB5189-18A1-4A8C-8C06-A13B16226108}" srcOrd="3" destOrd="0" presId="urn:microsoft.com/office/officeart/2008/layout/VerticalCurvedList"/>
    <dgm:cxn modelId="{FFE8169A-4170-40EA-BA1A-7D4A1A5C328C}" type="presParOf" srcId="{E2BCCBAD-D9C2-4AC6-9989-E56D23F5F76C}" destId="{D13B4DCD-FEFD-4274-8346-4F8054008E55}" srcOrd="1" destOrd="0" presId="urn:microsoft.com/office/officeart/2008/layout/VerticalCurvedList"/>
    <dgm:cxn modelId="{F19C4FB5-801F-48CD-B2C7-94677399BCA4}" type="presParOf" srcId="{E2BCCBAD-D9C2-4AC6-9989-E56D23F5F76C}" destId="{6C2E82A3-5F2B-482B-ACD6-40EEC011AF5C}" srcOrd="2" destOrd="0" presId="urn:microsoft.com/office/officeart/2008/layout/VerticalCurvedList"/>
    <dgm:cxn modelId="{5EE38A3C-CB06-4061-BEC9-B3EE2EFBBE7B}" type="presParOf" srcId="{6C2E82A3-5F2B-482B-ACD6-40EEC011AF5C}" destId="{493DD145-5DFE-4868-8B4D-A56291CCB8B2}" srcOrd="0" destOrd="0" presId="urn:microsoft.com/office/officeart/2008/layout/VerticalCurvedList"/>
    <dgm:cxn modelId="{C714BEA2-556B-46EB-AB5E-EFB36D34C658}" type="presParOf" srcId="{E2BCCBAD-D9C2-4AC6-9989-E56D23F5F76C}" destId="{F8612D51-6E82-499F-9F38-88FA84756D39}" srcOrd="3" destOrd="0" presId="urn:microsoft.com/office/officeart/2008/layout/VerticalCurvedList"/>
    <dgm:cxn modelId="{D86FA700-CE0E-4F7C-B8C2-B68CC1DCF73A}" type="presParOf" srcId="{E2BCCBAD-D9C2-4AC6-9989-E56D23F5F76C}" destId="{4179D777-DAB9-4A31-8AE2-645FCAA0A7A6}" srcOrd="4" destOrd="0" presId="urn:microsoft.com/office/officeart/2008/layout/VerticalCurvedList"/>
    <dgm:cxn modelId="{51FDDAB7-EF65-4DA4-91AB-508AE6C16388}" type="presParOf" srcId="{4179D777-DAB9-4A31-8AE2-645FCAA0A7A6}" destId="{3CB2DEBD-FB4A-4B89-8E61-3FCD8122974C}" srcOrd="0" destOrd="0" presId="urn:microsoft.com/office/officeart/2008/layout/VerticalCurvedList"/>
    <dgm:cxn modelId="{2F1568E1-D6D2-4669-8286-B2E1925636F9}" type="presParOf" srcId="{E2BCCBAD-D9C2-4AC6-9989-E56D23F5F76C}" destId="{5E947FE6-EE11-42A0-84D5-5066D62F6C09}" srcOrd="5" destOrd="0" presId="urn:microsoft.com/office/officeart/2008/layout/VerticalCurvedList"/>
    <dgm:cxn modelId="{214D490A-B63C-48AD-8630-974682A6F4D0}" type="presParOf" srcId="{E2BCCBAD-D9C2-4AC6-9989-E56D23F5F76C}" destId="{8154814E-7727-47D9-BE1C-A31AC38DEA5C}" srcOrd="6" destOrd="0" presId="urn:microsoft.com/office/officeart/2008/layout/VerticalCurvedList"/>
    <dgm:cxn modelId="{D39DE2E2-A12C-471A-A2C1-49590B066F4D}" type="presParOf" srcId="{8154814E-7727-47D9-BE1C-A31AC38DEA5C}" destId="{81A23475-0C7B-4A52-9B40-80F59772D8D1}" srcOrd="0" destOrd="0" presId="urn:microsoft.com/office/officeart/2008/layout/VerticalCurvedList"/>
    <dgm:cxn modelId="{010A298A-5CC6-4E8D-9D9E-A0ED28604DE0}" type="presParOf" srcId="{E2BCCBAD-D9C2-4AC6-9989-E56D23F5F76C}" destId="{127C80CB-DD85-42D6-9282-E6160E9325F1}" srcOrd="7" destOrd="0" presId="urn:microsoft.com/office/officeart/2008/layout/VerticalCurvedList"/>
    <dgm:cxn modelId="{1DB1D84C-584F-43FA-BA1F-6A441C8D9401}" type="presParOf" srcId="{E2BCCBAD-D9C2-4AC6-9989-E56D23F5F76C}" destId="{3109E8A9-5F03-4797-8944-B764C65D7325}" srcOrd="8" destOrd="0" presId="urn:microsoft.com/office/officeart/2008/layout/VerticalCurvedList"/>
    <dgm:cxn modelId="{6796A019-4565-45B0-9538-557C2CC048A9}" type="presParOf" srcId="{3109E8A9-5F03-4797-8944-B764C65D7325}" destId="{71E7463E-DCB5-4F5D-A77C-09157071D0C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48BD9-2FBA-46B2-9DEC-D90CC2419BA9}">
      <dsp:nvSpPr>
        <dsp:cNvPr id="0" name=""/>
        <dsp:cNvSpPr/>
      </dsp:nvSpPr>
      <dsp:spPr>
        <a:xfrm rot="5400000">
          <a:off x="4462006" y="-2209045"/>
          <a:ext cx="1865163" cy="6749662"/>
        </a:xfrm>
        <a:prstGeom prst="round2SameRect">
          <a:avLst/>
        </a:prstGeom>
        <a:solidFill>
          <a:schemeClr val="accent6">
            <a:lumMod val="90000"/>
            <a:alpha val="90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123825" rIns="0" bIns="123825"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dirty="0"/>
            <a:t>解説（ＤＢＡのＡＩことはじめ）</a:t>
          </a:r>
        </a:p>
        <a:p>
          <a:pPr marL="228600" lvl="1" indent="-228600" algn="l" defTabSz="1066800">
            <a:lnSpc>
              <a:spcPct val="90000"/>
            </a:lnSpc>
            <a:spcBef>
              <a:spcPct val="0"/>
            </a:spcBef>
            <a:spcAft>
              <a:spcPct val="15000"/>
            </a:spcAft>
            <a:buChar char="•"/>
          </a:pPr>
          <a:r>
            <a:rPr kumimoji="1" lang="ja-JP" altLang="en-US" sz="2400" kern="1200" dirty="0"/>
            <a:t>デモ（ＳＱＬ１７のＡＩ対応でできること）</a:t>
          </a:r>
        </a:p>
        <a:p>
          <a:pPr marL="228600" lvl="1" indent="-228600" algn="l" defTabSz="1066800">
            <a:lnSpc>
              <a:spcPct val="90000"/>
            </a:lnSpc>
            <a:spcBef>
              <a:spcPct val="0"/>
            </a:spcBef>
            <a:spcAft>
              <a:spcPct val="15000"/>
            </a:spcAft>
            <a:buChar char="•"/>
          </a:pPr>
          <a:r>
            <a:rPr kumimoji="1" lang="ja-JP" altLang="en-US" sz="2400" kern="1200" dirty="0"/>
            <a:t>ハンズオン準備</a:t>
          </a:r>
        </a:p>
      </dsp:txBody>
      <dsp:txXfrm rot="-5400000">
        <a:off x="2019757" y="324254"/>
        <a:ext cx="6658612" cy="1683063"/>
      </dsp:txXfrm>
    </dsp:sp>
    <dsp:sp modelId="{9097DB8F-5264-45B5-8A23-622B3DB0597D}">
      <dsp:nvSpPr>
        <dsp:cNvPr id="0" name=""/>
        <dsp:cNvSpPr/>
      </dsp:nvSpPr>
      <dsp:spPr>
        <a:xfrm>
          <a:off x="2170" y="58"/>
          <a:ext cx="2017644" cy="2331454"/>
        </a:xfrm>
        <a:prstGeom prst="roundRect">
          <a:avLst/>
        </a:prstGeom>
        <a:solidFill>
          <a:schemeClr val="accent6">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3340" rIns="0" bIns="53340" numCol="1" spcCol="1270" anchor="ctr" anchorCtr="0">
          <a:noAutofit/>
        </a:bodyPr>
        <a:lstStyle/>
        <a:p>
          <a:pPr marL="0" lvl="0" indent="0" algn="ctr" defTabSz="1244600">
            <a:lnSpc>
              <a:spcPct val="90000"/>
            </a:lnSpc>
            <a:spcBef>
              <a:spcPct val="0"/>
            </a:spcBef>
            <a:spcAft>
              <a:spcPct val="35000"/>
            </a:spcAft>
            <a:buNone/>
          </a:pPr>
          <a:r>
            <a:rPr kumimoji="1" lang="en-US" altLang="ja-JP" sz="2800" b="0" kern="1200" dirty="0"/>
            <a:t>11/21(</a:t>
          </a:r>
          <a:r>
            <a:rPr kumimoji="1" lang="en-US" altLang="ja-JP" sz="2800" b="0" kern="1200" dirty="0" err="1"/>
            <a:t>tue</a:t>
          </a:r>
          <a:r>
            <a:rPr kumimoji="1" lang="en-US" altLang="ja-JP" sz="2800" b="0" kern="1200" dirty="0"/>
            <a:t>)</a:t>
          </a:r>
          <a:br>
            <a:rPr kumimoji="1" lang="en-US" altLang="ja-JP" sz="2800" b="1" kern="1200" dirty="0"/>
          </a:br>
          <a:r>
            <a:rPr kumimoji="1" lang="en-US" altLang="ja-JP" sz="4000" b="1" kern="1200" dirty="0"/>
            <a:t>Day</a:t>
          </a:r>
          <a:r>
            <a:rPr kumimoji="1" lang="ja-JP" altLang="en-US" sz="4000" b="1" kern="1200" dirty="0"/>
            <a:t> </a:t>
          </a:r>
          <a:r>
            <a:rPr kumimoji="1" lang="en-US" altLang="ja-JP" sz="4000" b="1" kern="1200" dirty="0"/>
            <a:t>1</a:t>
          </a:r>
          <a:br>
            <a:rPr kumimoji="1" lang="en-US" altLang="ja-JP" sz="2800" b="1" kern="1200" dirty="0"/>
          </a:br>
          <a:r>
            <a:rPr kumimoji="1" lang="ja-JP" altLang="en-US" sz="2800" kern="1200" dirty="0"/>
            <a:t>解説</a:t>
          </a:r>
          <a:r>
            <a:rPr kumimoji="1" lang="en-US" altLang="ja-JP" sz="2800" kern="1200" dirty="0"/>
            <a:t>&amp;</a:t>
          </a:r>
          <a:r>
            <a:rPr kumimoji="1" lang="ja-JP" altLang="en-US" sz="2800" kern="1200" dirty="0"/>
            <a:t>デモ</a:t>
          </a:r>
          <a:endParaRPr kumimoji="1" lang="en-US" altLang="ja-JP" sz="2800" kern="1200" dirty="0"/>
        </a:p>
      </dsp:txBody>
      <dsp:txXfrm>
        <a:off x="100663" y="98551"/>
        <a:ext cx="1820658" cy="2134468"/>
      </dsp:txXfrm>
    </dsp:sp>
    <dsp:sp modelId="{824F8A37-D6EF-49F5-9112-980B58F05F68}">
      <dsp:nvSpPr>
        <dsp:cNvPr id="0" name=""/>
        <dsp:cNvSpPr/>
      </dsp:nvSpPr>
      <dsp:spPr>
        <a:xfrm rot="5400000">
          <a:off x="4462006" y="238981"/>
          <a:ext cx="1865163" cy="6749662"/>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123825" rIns="0" bIns="123825"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dirty="0"/>
            <a:t>動作の理解</a:t>
          </a:r>
        </a:p>
        <a:p>
          <a:pPr marL="228600" lvl="1" indent="-228600" algn="l" defTabSz="1066800">
            <a:lnSpc>
              <a:spcPct val="90000"/>
            </a:lnSpc>
            <a:spcBef>
              <a:spcPct val="0"/>
            </a:spcBef>
            <a:spcAft>
              <a:spcPct val="15000"/>
            </a:spcAft>
            <a:buChar char="•"/>
          </a:pPr>
          <a:r>
            <a:rPr kumimoji="1" lang="ja-JP" altLang="en-US" sz="2400" kern="1200" dirty="0"/>
            <a:t>アーキテクチャの理解</a:t>
          </a:r>
        </a:p>
        <a:p>
          <a:pPr marL="228600" lvl="1" indent="-228600" algn="l" defTabSz="1066800">
            <a:lnSpc>
              <a:spcPct val="90000"/>
            </a:lnSpc>
            <a:spcBef>
              <a:spcPct val="0"/>
            </a:spcBef>
            <a:spcAft>
              <a:spcPct val="15000"/>
            </a:spcAft>
            <a:buChar char="•"/>
          </a:pPr>
          <a:r>
            <a:rPr kumimoji="1" lang="ja-JP" altLang="en-US" sz="2400" kern="1200" dirty="0"/>
            <a:t>実践的サンプルの実行</a:t>
          </a:r>
        </a:p>
      </dsp:txBody>
      <dsp:txXfrm rot="-5400000">
        <a:off x="2019757" y="2772280"/>
        <a:ext cx="6658612" cy="1683063"/>
      </dsp:txXfrm>
    </dsp:sp>
    <dsp:sp modelId="{E113A15F-AA0F-4FAA-A2E6-F46EB6FAA0DE}">
      <dsp:nvSpPr>
        <dsp:cNvPr id="0" name=""/>
        <dsp:cNvSpPr/>
      </dsp:nvSpPr>
      <dsp:spPr>
        <a:xfrm>
          <a:off x="2170" y="2448085"/>
          <a:ext cx="2017644" cy="23314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3340" rIns="0" bIns="53340" numCol="1" spcCol="1270" anchor="ctr" anchorCtr="0">
          <a:noAutofit/>
        </a:bodyPr>
        <a:lstStyle/>
        <a:p>
          <a:pPr marL="0" lvl="0" indent="0" algn="ctr" defTabSz="1244600">
            <a:lnSpc>
              <a:spcPct val="90000"/>
            </a:lnSpc>
            <a:spcBef>
              <a:spcPct val="0"/>
            </a:spcBef>
            <a:spcAft>
              <a:spcPct val="35000"/>
            </a:spcAft>
            <a:buNone/>
          </a:pPr>
          <a:r>
            <a:rPr kumimoji="1" lang="en-US" altLang="ja-JP" sz="2800" b="0" kern="1200" dirty="0"/>
            <a:t>11/29(wed)</a:t>
          </a:r>
          <a:br>
            <a:rPr kumimoji="1" lang="en-US" altLang="ja-JP" sz="4000" b="1" kern="1200" dirty="0"/>
          </a:br>
          <a:r>
            <a:rPr kumimoji="1" lang="en-US" altLang="ja-JP" sz="4000" b="1" kern="1200" dirty="0"/>
            <a:t>Day</a:t>
          </a:r>
          <a:r>
            <a:rPr kumimoji="1" lang="ja-JP" altLang="en-US" sz="4000" b="1" kern="1200" dirty="0"/>
            <a:t> </a:t>
          </a:r>
          <a:r>
            <a:rPr kumimoji="1" lang="en-US" altLang="ja-JP" sz="4000" b="1" kern="1200" dirty="0"/>
            <a:t>2</a:t>
          </a:r>
          <a:br>
            <a:rPr kumimoji="1" lang="en-US" altLang="ja-JP" sz="2800" kern="1200" dirty="0"/>
          </a:br>
          <a:r>
            <a:rPr kumimoji="1" lang="en-US" altLang="ja-JP" sz="2800" kern="1200" dirty="0"/>
            <a:t>Hands-on</a:t>
          </a:r>
          <a:endParaRPr kumimoji="1" lang="ja-JP" altLang="en-US" sz="2800" kern="1200" dirty="0"/>
        </a:p>
      </dsp:txBody>
      <dsp:txXfrm>
        <a:off x="100663" y="2546578"/>
        <a:ext cx="1820658" cy="2134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189BD-1FAA-44EF-B9C5-E89762B459BD}">
      <dsp:nvSpPr>
        <dsp:cNvPr id="0" name=""/>
        <dsp:cNvSpPr/>
      </dsp:nvSpPr>
      <dsp:spPr>
        <a:xfrm>
          <a:off x="-4594335" y="-704407"/>
          <a:ext cx="5472816" cy="5472816"/>
        </a:xfrm>
        <a:prstGeom prst="blockArc">
          <a:avLst>
            <a:gd name="adj1" fmla="val 18900000"/>
            <a:gd name="adj2" fmla="val 2700000"/>
            <a:gd name="adj3" fmla="val 395"/>
          </a:avLst>
        </a:pr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97A40F-5186-47DA-A25F-39D55BFC6347}">
      <dsp:nvSpPr>
        <dsp:cNvPr id="0" name=""/>
        <dsp:cNvSpPr/>
      </dsp:nvSpPr>
      <dsp:spPr>
        <a:xfrm>
          <a:off x="564979" y="406400"/>
          <a:ext cx="7528513" cy="81280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kumimoji="1" lang="en-US" altLang="ja-JP" sz="2000" kern="1200" dirty="0"/>
            <a:t>SQL</a:t>
          </a:r>
          <a:r>
            <a:rPr kumimoji="1" lang="ja-JP" altLang="en-US" sz="2000" kern="1200" dirty="0"/>
            <a:t> </a:t>
          </a:r>
          <a:r>
            <a:rPr kumimoji="1" lang="en-US" altLang="ja-JP" sz="2000" kern="1200" dirty="0"/>
            <a:t>Server</a:t>
          </a:r>
          <a:r>
            <a:rPr kumimoji="1" lang="ja-JP" altLang="en-US" sz="2000" kern="1200" dirty="0"/>
            <a:t> </a:t>
          </a:r>
          <a:r>
            <a:rPr kumimoji="1" lang="en-US" altLang="ja-JP" sz="2000" kern="1200" dirty="0"/>
            <a:t>2017</a:t>
          </a:r>
          <a:r>
            <a:rPr kumimoji="1" lang="ja-JP" altLang="en-US" sz="2000" kern="1200" dirty="0"/>
            <a:t> </a:t>
          </a:r>
          <a:r>
            <a:rPr kumimoji="1" lang="en-US" altLang="ja-JP" sz="2000" kern="1200" dirty="0"/>
            <a:t>for</a:t>
          </a:r>
          <a:r>
            <a:rPr kumimoji="1" lang="ja-JP" altLang="en-US" sz="2000" kern="1200" dirty="0"/>
            <a:t> </a:t>
          </a:r>
          <a:r>
            <a:rPr kumimoji="1" lang="en-US" altLang="ja-JP" sz="2000" kern="1200" dirty="0"/>
            <a:t>Windows</a:t>
          </a:r>
          <a:endParaRPr kumimoji="1" lang="ja-JP" altLang="en-US" sz="2000" kern="1200" dirty="0"/>
        </a:p>
      </dsp:txBody>
      <dsp:txXfrm>
        <a:off x="564979" y="406400"/>
        <a:ext cx="7528513" cy="812800"/>
      </dsp:txXfrm>
    </dsp:sp>
    <dsp:sp modelId="{8F33D01B-2853-478A-8F05-9EAA0AE595FF}">
      <dsp:nvSpPr>
        <dsp:cNvPr id="0" name=""/>
        <dsp:cNvSpPr/>
      </dsp:nvSpPr>
      <dsp:spPr>
        <a:xfrm>
          <a:off x="56979" y="304800"/>
          <a:ext cx="1016000" cy="1016000"/>
        </a:xfrm>
        <a:prstGeom prst="ellipse">
          <a:avLst/>
        </a:prstGeom>
        <a:solidFill>
          <a:schemeClr val="lt1">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5ABD90-147E-4F30-B260-DC5A07DBBC5B}">
      <dsp:nvSpPr>
        <dsp:cNvPr id="0" name=""/>
        <dsp:cNvSpPr/>
      </dsp:nvSpPr>
      <dsp:spPr>
        <a:xfrm>
          <a:off x="860432" y="1625599"/>
          <a:ext cx="7233060" cy="81280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kumimoji="1" lang="en-US" altLang="ja-JP" sz="2000" kern="1200" dirty="0"/>
            <a:t>SQL</a:t>
          </a:r>
          <a:r>
            <a:rPr kumimoji="1" lang="ja-JP" altLang="en-US" sz="2000" kern="1200" dirty="0"/>
            <a:t> </a:t>
          </a:r>
          <a:r>
            <a:rPr kumimoji="1" lang="en-US" altLang="ja-JP" sz="2000" kern="1200" dirty="0"/>
            <a:t>Server</a:t>
          </a:r>
          <a:r>
            <a:rPr kumimoji="1" lang="ja-JP" altLang="en-US" sz="2000" kern="1200" dirty="0"/>
            <a:t> </a:t>
          </a:r>
          <a:r>
            <a:rPr kumimoji="1" lang="en-US" altLang="ja-JP" sz="2000" kern="1200" dirty="0"/>
            <a:t>Machine</a:t>
          </a:r>
          <a:r>
            <a:rPr kumimoji="1" lang="ja-JP" altLang="en-US" sz="2000" kern="1200" dirty="0"/>
            <a:t> </a:t>
          </a:r>
          <a:r>
            <a:rPr kumimoji="1" lang="en-US" altLang="ja-JP" sz="2000" kern="1200" dirty="0"/>
            <a:t>Learning</a:t>
          </a:r>
          <a:r>
            <a:rPr kumimoji="1" lang="ja-JP" altLang="en-US" sz="2000" kern="1200" dirty="0"/>
            <a:t> </a:t>
          </a:r>
          <a:r>
            <a:rPr kumimoji="1" lang="en-US" altLang="ja-JP" sz="2000" kern="1200" dirty="0"/>
            <a:t>Services</a:t>
          </a:r>
          <a:r>
            <a:rPr kumimoji="1" lang="ja-JP" altLang="en-US" sz="2000" kern="1200" dirty="0"/>
            <a:t> </a:t>
          </a:r>
          <a:r>
            <a:rPr kumimoji="1" lang="en-US" altLang="ja-JP" sz="2000" kern="1200" dirty="0"/>
            <a:t>with</a:t>
          </a:r>
          <a:r>
            <a:rPr kumimoji="1" lang="ja-JP" altLang="en-US" sz="2000" kern="1200" dirty="0"/>
            <a:t> </a:t>
          </a:r>
          <a:r>
            <a:rPr kumimoji="1" lang="en-US" altLang="ja-JP" sz="2000" kern="1200" dirty="0"/>
            <a:t>Python/R</a:t>
          </a:r>
          <a:endParaRPr kumimoji="1" lang="ja-JP" altLang="en-US" sz="2000" kern="1200" dirty="0"/>
        </a:p>
      </dsp:txBody>
      <dsp:txXfrm>
        <a:off x="860432" y="1625599"/>
        <a:ext cx="7233060" cy="812800"/>
      </dsp:txXfrm>
    </dsp:sp>
    <dsp:sp modelId="{F103E6D8-FE93-4718-9FFF-E31A60886D33}">
      <dsp:nvSpPr>
        <dsp:cNvPr id="0" name=""/>
        <dsp:cNvSpPr/>
      </dsp:nvSpPr>
      <dsp:spPr>
        <a:xfrm>
          <a:off x="352432" y="1523999"/>
          <a:ext cx="1016000" cy="1016000"/>
        </a:xfrm>
        <a:prstGeom prst="ellipse">
          <a:avLst/>
        </a:prstGeom>
        <a:solidFill>
          <a:schemeClr val="lt1">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131499-A0ED-43E7-A678-4680E19591B9}">
      <dsp:nvSpPr>
        <dsp:cNvPr id="0" name=""/>
        <dsp:cNvSpPr/>
      </dsp:nvSpPr>
      <dsp:spPr>
        <a:xfrm>
          <a:off x="564979" y="2844800"/>
          <a:ext cx="7528513" cy="81280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kumimoji="1" lang="en-US" altLang="ja-JP" sz="2000" kern="1200" dirty="0"/>
            <a:t>SQL</a:t>
          </a:r>
          <a:r>
            <a:rPr kumimoji="1" lang="ja-JP" altLang="en-US" sz="2000" kern="1200" dirty="0"/>
            <a:t> </a:t>
          </a:r>
          <a:r>
            <a:rPr kumimoji="1" lang="en-US" altLang="ja-JP" sz="2000" kern="1200" dirty="0"/>
            <a:t>Server</a:t>
          </a:r>
          <a:r>
            <a:rPr kumimoji="1" lang="ja-JP" altLang="en-US" sz="2000" kern="1200" dirty="0"/>
            <a:t> </a:t>
          </a:r>
          <a:r>
            <a:rPr kumimoji="1" lang="en-US" altLang="ja-JP" sz="2000" kern="1200" dirty="0"/>
            <a:t>Management</a:t>
          </a:r>
          <a:r>
            <a:rPr kumimoji="1" lang="ja-JP" altLang="en-US" sz="2000" kern="1200" dirty="0"/>
            <a:t> </a:t>
          </a:r>
          <a:r>
            <a:rPr kumimoji="1" lang="en-US" altLang="ja-JP" sz="2000" kern="1200" dirty="0"/>
            <a:t>Studio</a:t>
          </a:r>
          <a:r>
            <a:rPr kumimoji="1" lang="ja-JP" altLang="en-US" sz="2000" kern="1200" dirty="0"/>
            <a:t> ｜ </a:t>
          </a:r>
          <a:r>
            <a:rPr kumimoji="1" lang="en-US" altLang="ja-JP" sz="2000" kern="1200" dirty="0"/>
            <a:t>SQL</a:t>
          </a:r>
          <a:r>
            <a:rPr kumimoji="1" lang="ja-JP" altLang="en-US" sz="2000" kern="1200" dirty="0"/>
            <a:t> </a:t>
          </a:r>
          <a:r>
            <a:rPr kumimoji="1" lang="en-US" altLang="ja-JP" sz="2000" kern="1200" dirty="0"/>
            <a:t>Operations</a:t>
          </a:r>
          <a:r>
            <a:rPr kumimoji="1" lang="ja-JP" altLang="en-US" sz="2000" kern="1200" dirty="0"/>
            <a:t> </a:t>
          </a:r>
          <a:r>
            <a:rPr kumimoji="1" lang="en-US" altLang="ja-JP" sz="2000" kern="1200" dirty="0"/>
            <a:t>Studio</a:t>
          </a:r>
          <a:endParaRPr kumimoji="1" lang="ja-JP" altLang="en-US" sz="2000" kern="1200" dirty="0"/>
        </a:p>
      </dsp:txBody>
      <dsp:txXfrm>
        <a:off x="564979" y="2844800"/>
        <a:ext cx="7528513" cy="812800"/>
      </dsp:txXfrm>
    </dsp:sp>
    <dsp:sp modelId="{15B80EF9-5D7E-4EF3-9583-D559A7345C44}">
      <dsp:nvSpPr>
        <dsp:cNvPr id="0" name=""/>
        <dsp:cNvSpPr/>
      </dsp:nvSpPr>
      <dsp:spPr>
        <a:xfrm>
          <a:off x="56979" y="2743200"/>
          <a:ext cx="1016000" cy="1016000"/>
        </a:xfrm>
        <a:prstGeom prst="ellipse">
          <a:avLst/>
        </a:prstGeom>
        <a:solidFill>
          <a:schemeClr val="lt1">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ED061-C9B6-41C1-90E3-438D097978F9}">
      <dsp:nvSpPr>
        <dsp:cNvPr id="0" name=""/>
        <dsp:cNvSpPr/>
      </dsp:nvSpPr>
      <dsp:spPr>
        <a:xfrm>
          <a:off x="373" y="152952"/>
          <a:ext cx="796084" cy="952736"/>
        </a:xfrm>
        <a:prstGeom prst="roundRect">
          <a:avLst>
            <a:gd name="adj" fmla="val 10000"/>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solidFill>
                <a:srgbClr val="FFFFFF"/>
              </a:solidFill>
              <a:latin typeface="メイリオ"/>
              <a:ea typeface="メイリオ"/>
              <a:cs typeface="+mn-cs"/>
            </a:rPr>
            <a:t>モデルのデプロイ</a:t>
          </a:r>
        </a:p>
      </dsp:txBody>
      <dsp:txXfrm>
        <a:off x="23690" y="176269"/>
        <a:ext cx="749450" cy="906102"/>
      </dsp:txXfrm>
    </dsp:sp>
    <dsp:sp modelId="{7E182969-0CC3-402D-8617-E103C20B83E0}">
      <dsp:nvSpPr>
        <dsp:cNvPr id="0" name=""/>
        <dsp:cNvSpPr/>
      </dsp:nvSpPr>
      <dsp:spPr>
        <a:xfrm>
          <a:off x="876066" y="530606"/>
          <a:ext cx="168769" cy="197429"/>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rgbClr val="FFFFFF"/>
            </a:solidFill>
            <a:latin typeface="メイリオ"/>
            <a:ea typeface="メイリオ"/>
            <a:cs typeface="+mn-cs"/>
          </a:endParaRPr>
        </a:p>
      </dsp:txBody>
      <dsp:txXfrm>
        <a:off x="876066" y="570092"/>
        <a:ext cx="118138" cy="118457"/>
      </dsp:txXfrm>
    </dsp:sp>
    <dsp:sp modelId="{2F5D0C5F-28AE-4E07-9C12-5BB168BE159F}">
      <dsp:nvSpPr>
        <dsp:cNvPr id="0" name=""/>
        <dsp:cNvSpPr/>
      </dsp:nvSpPr>
      <dsp:spPr>
        <a:xfrm>
          <a:off x="1114891" y="152952"/>
          <a:ext cx="796084" cy="952736"/>
        </a:xfrm>
        <a:prstGeom prst="roundRect">
          <a:avLst>
            <a:gd name="adj" fmla="val 10000"/>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solidFill>
                <a:srgbClr val="FFFFFF"/>
              </a:solidFill>
              <a:latin typeface="メイリオ"/>
              <a:ea typeface="メイリオ"/>
              <a:cs typeface="+mn-cs"/>
            </a:rPr>
            <a:t>モデルのオペレーション</a:t>
          </a:r>
        </a:p>
      </dsp:txBody>
      <dsp:txXfrm>
        <a:off x="1138208" y="176269"/>
        <a:ext cx="749450" cy="9061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FA262-F069-477C-AC75-239BE447E241}">
      <dsp:nvSpPr>
        <dsp:cNvPr id="0" name=""/>
        <dsp:cNvSpPr/>
      </dsp:nvSpPr>
      <dsp:spPr>
        <a:xfrm>
          <a:off x="2144078" y="1315"/>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solidFill>
                <a:srgbClr val="FFFFFF"/>
              </a:solidFill>
              <a:latin typeface="メイリオ"/>
              <a:ea typeface="メイリオ"/>
              <a:cs typeface="+mn-cs"/>
            </a:rPr>
            <a:t>探索と可視化</a:t>
          </a:r>
        </a:p>
      </dsp:txBody>
      <dsp:txXfrm>
        <a:off x="2280499" y="137736"/>
        <a:ext cx="658701" cy="658701"/>
      </dsp:txXfrm>
    </dsp:sp>
    <dsp:sp modelId="{4D45E485-85F9-4937-9AC3-4561068A5D36}">
      <dsp:nvSpPr>
        <dsp:cNvPr id="0" name=""/>
        <dsp:cNvSpPr/>
      </dsp:nvSpPr>
      <dsp:spPr>
        <a:xfrm rot="2160000">
          <a:off x="3046133" y="71675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solidFill>
              <a:srgbClr val="FFFFFF"/>
            </a:solidFill>
            <a:latin typeface="メイリオ"/>
            <a:ea typeface="メイリオ"/>
            <a:cs typeface="+mn-cs"/>
          </a:endParaRPr>
        </a:p>
      </dsp:txBody>
      <dsp:txXfrm>
        <a:off x="3053221" y="757816"/>
        <a:ext cx="173206" cy="188637"/>
      </dsp:txXfrm>
    </dsp:sp>
    <dsp:sp modelId="{F0A8710C-D5F3-49F9-8313-B65A15B9404E}">
      <dsp:nvSpPr>
        <dsp:cNvPr id="0" name=""/>
        <dsp:cNvSpPr/>
      </dsp:nvSpPr>
      <dsp:spPr>
        <a:xfrm>
          <a:off x="3275413" y="823277"/>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solidFill>
                <a:srgbClr val="FFFFFF"/>
              </a:solidFill>
              <a:latin typeface="メイリオ"/>
              <a:ea typeface="メイリオ"/>
              <a:cs typeface="+mn-cs"/>
            </a:rPr>
            <a:t>特徴抽出</a:t>
          </a:r>
        </a:p>
      </dsp:txBody>
      <dsp:txXfrm>
        <a:off x="3411834" y="959698"/>
        <a:ext cx="658701" cy="658701"/>
      </dsp:txXfrm>
    </dsp:sp>
    <dsp:sp modelId="{47CDC60F-AB8E-40B2-A799-4D421913155F}">
      <dsp:nvSpPr>
        <dsp:cNvPr id="0" name=""/>
        <dsp:cNvSpPr/>
      </dsp:nvSpPr>
      <dsp:spPr>
        <a:xfrm rot="6480000">
          <a:off x="3403564" y="179017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solidFill>
              <a:srgbClr val="FFFFFF"/>
            </a:solidFill>
            <a:latin typeface="メイリオ"/>
            <a:ea typeface="メイリオ"/>
            <a:cs typeface="+mn-cs"/>
          </a:endParaRPr>
        </a:p>
      </dsp:txBody>
      <dsp:txXfrm rot="10800000">
        <a:off x="3452149" y="1817753"/>
        <a:ext cx="173206" cy="188637"/>
      </dsp:txXfrm>
    </dsp:sp>
    <dsp:sp modelId="{CFC96187-FE82-4905-A654-560A4E42BFDE}">
      <dsp:nvSpPr>
        <dsp:cNvPr id="0" name=""/>
        <dsp:cNvSpPr/>
      </dsp:nvSpPr>
      <dsp:spPr>
        <a:xfrm>
          <a:off x="2843281" y="2153241"/>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solidFill>
                <a:srgbClr val="FFFFFF"/>
              </a:solidFill>
              <a:latin typeface="メイリオ"/>
              <a:ea typeface="メイリオ"/>
              <a:cs typeface="+mn-cs"/>
            </a:rPr>
            <a:t>トレーニング</a:t>
          </a:r>
        </a:p>
      </dsp:txBody>
      <dsp:txXfrm>
        <a:off x="2979702" y="2289662"/>
        <a:ext cx="658701" cy="658701"/>
      </dsp:txXfrm>
    </dsp:sp>
    <dsp:sp modelId="{D4605F91-FEAE-4384-BB86-56B5DDA44EFA}">
      <dsp:nvSpPr>
        <dsp:cNvPr id="0" name=""/>
        <dsp:cNvSpPr/>
      </dsp:nvSpPr>
      <dsp:spPr>
        <a:xfrm rot="10800000">
          <a:off x="2493134" y="2461815"/>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solidFill>
              <a:srgbClr val="FFFFFF"/>
            </a:solidFill>
            <a:latin typeface="メイリオ"/>
            <a:ea typeface="メイリオ"/>
            <a:cs typeface="+mn-cs"/>
          </a:endParaRPr>
        </a:p>
      </dsp:txBody>
      <dsp:txXfrm rot="10800000">
        <a:off x="2567365" y="2524694"/>
        <a:ext cx="173206" cy="188637"/>
      </dsp:txXfrm>
    </dsp:sp>
    <dsp:sp modelId="{1EC2CC80-3084-402D-871B-D47A1A65F961}">
      <dsp:nvSpPr>
        <dsp:cNvPr id="0" name=""/>
        <dsp:cNvSpPr/>
      </dsp:nvSpPr>
      <dsp:spPr>
        <a:xfrm>
          <a:off x="1444875" y="2153241"/>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solidFill>
                <a:srgbClr val="FFFFFF"/>
              </a:solidFill>
              <a:latin typeface="メイリオ"/>
              <a:ea typeface="メイリオ"/>
              <a:cs typeface="+mn-cs"/>
            </a:rPr>
            <a:t>テスト</a:t>
          </a:r>
        </a:p>
      </dsp:txBody>
      <dsp:txXfrm>
        <a:off x="1581296" y="2289662"/>
        <a:ext cx="658701" cy="658701"/>
      </dsp:txXfrm>
    </dsp:sp>
    <dsp:sp modelId="{A8307602-7C0A-489F-8609-8B78CD8A6E75}">
      <dsp:nvSpPr>
        <dsp:cNvPr id="0" name=""/>
        <dsp:cNvSpPr/>
      </dsp:nvSpPr>
      <dsp:spPr>
        <a:xfrm rot="15120000">
          <a:off x="1573025" y="180349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solidFill>
              <a:srgbClr val="FFFFFF"/>
            </a:solidFill>
            <a:latin typeface="メイリオ"/>
            <a:ea typeface="メイリオ"/>
            <a:cs typeface="+mn-cs"/>
          </a:endParaRPr>
        </a:p>
      </dsp:txBody>
      <dsp:txXfrm rot="10800000">
        <a:off x="1621610" y="1901671"/>
        <a:ext cx="173206" cy="188637"/>
      </dsp:txXfrm>
    </dsp:sp>
    <dsp:sp modelId="{1129EEBE-CEC6-4EC4-B0D3-C93CEE53FA4E}">
      <dsp:nvSpPr>
        <dsp:cNvPr id="0" name=""/>
        <dsp:cNvSpPr/>
      </dsp:nvSpPr>
      <dsp:spPr>
        <a:xfrm>
          <a:off x="1012743" y="823277"/>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a:solidFill>
                <a:srgbClr val="FFFFFF"/>
              </a:solidFill>
              <a:latin typeface="メイリオ"/>
              <a:ea typeface="メイリオ"/>
              <a:cs typeface="+mn-cs"/>
            </a:rPr>
            <a:t>ETL</a:t>
          </a:r>
          <a:endParaRPr kumimoji="1" lang="ja-JP" altLang="en-US" sz="1300" kern="1200">
            <a:solidFill>
              <a:srgbClr val="FFFFFF"/>
            </a:solidFill>
            <a:latin typeface="メイリオ"/>
            <a:ea typeface="メイリオ"/>
            <a:cs typeface="+mn-cs"/>
          </a:endParaRPr>
        </a:p>
      </dsp:txBody>
      <dsp:txXfrm>
        <a:off x="1149164" y="959698"/>
        <a:ext cx="658701" cy="658701"/>
      </dsp:txXfrm>
    </dsp:sp>
    <dsp:sp modelId="{CB0A3E91-5441-4A8E-B129-84E44407DC95}">
      <dsp:nvSpPr>
        <dsp:cNvPr id="0" name=""/>
        <dsp:cNvSpPr/>
      </dsp:nvSpPr>
      <dsp:spPr>
        <a:xfrm rot="19440000">
          <a:off x="1914798" y="724986"/>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solidFill>
              <a:srgbClr val="FFFFFF"/>
            </a:solidFill>
            <a:latin typeface="メイリオ"/>
            <a:ea typeface="メイリオ"/>
            <a:cs typeface="+mn-cs"/>
          </a:endParaRPr>
        </a:p>
      </dsp:txBody>
      <dsp:txXfrm>
        <a:off x="1921886" y="809681"/>
        <a:ext cx="173206" cy="1886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0D86C-4EF0-465F-B1F5-7964086AEB36}">
      <dsp:nvSpPr>
        <dsp:cNvPr id="0" name=""/>
        <dsp:cNvSpPr/>
      </dsp:nvSpPr>
      <dsp:spPr>
        <a:xfrm>
          <a:off x="-4714541" y="-722682"/>
          <a:ext cx="5615611" cy="5615611"/>
        </a:xfrm>
        <a:prstGeom prst="blockArc">
          <a:avLst>
            <a:gd name="adj1" fmla="val 18900000"/>
            <a:gd name="adj2" fmla="val 2700000"/>
            <a:gd name="adj3" fmla="val 385"/>
          </a:avLst>
        </a:prstGeom>
        <a:noFill/>
        <a:ln w="19050" cap="flat" cmpd="sng" algn="ctr">
          <a:solidFill>
            <a:srgbClr val="002B62">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D13B4DCD-FEFD-4274-8346-4F8054008E55}">
      <dsp:nvSpPr>
        <dsp:cNvPr id="0" name=""/>
        <dsp:cNvSpPr/>
      </dsp:nvSpPr>
      <dsp:spPr>
        <a:xfrm>
          <a:off x="471922" y="235240"/>
          <a:ext cx="7929756" cy="812286"/>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231" tIns="40640" rIns="40640" bIns="4064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rgbClr val="FFFFFF"/>
              </a:solidFill>
              <a:latin typeface="メイリオ"/>
              <a:ea typeface="メイリオ"/>
              <a:cs typeface="+mn-cs"/>
            </a:rPr>
            <a:t>ログインユーザへの</a:t>
          </a:r>
          <a:r>
            <a:rPr lang="ja-JP" altLang="en-US" sz="1600" b="0" i="0" kern="1200" dirty="0">
              <a:solidFill>
                <a:srgbClr val="FFFFFF"/>
              </a:solidFill>
              <a:latin typeface="メイリオ"/>
              <a:ea typeface="メイリオ"/>
              <a:cs typeface="+mn-cs"/>
            </a:rPr>
            <a:t>外部スクリプト実行権限の</a:t>
          </a:r>
          <a:r>
            <a:rPr kumimoji="1" lang="ja-JP" altLang="en-US" sz="1600" kern="1200" dirty="0">
              <a:solidFill>
                <a:srgbClr val="FFFFFF"/>
              </a:solidFill>
              <a:latin typeface="メイリオ"/>
              <a:ea typeface="メイリオ"/>
              <a:cs typeface="+mn-cs"/>
            </a:rPr>
            <a:t>付与</a:t>
          </a:r>
          <a:br>
            <a:rPr kumimoji="1" lang="en-US" altLang="ja-JP" sz="1600" kern="1200" dirty="0">
              <a:solidFill>
                <a:srgbClr val="FFFFFF"/>
              </a:solidFill>
              <a:latin typeface="メイリオ"/>
              <a:ea typeface="メイリオ"/>
              <a:cs typeface="+mn-cs"/>
            </a:rPr>
          </a:br>
          <a:r>
            <a:rPr lang="en-US" sz="1200" b="0" i="0" kern="1200" dirty="0">
              <a:solidFill>
                <a:srgbClr val="FFFFFF"/>
              </a:solidFill>
              <a:latin typeface="メイリオ"/>
              <a:ea typeface="メイリオ"/>
              <a:cs typeface="+mn-cs"/>
            </a:rPr>
            <a:t>GRANT EXECUTE ANY EXTERNAL SCRIPT TO [</a:t>
          </a:r>
          <a:r>
            <a:rPr lang="ja-JP" altLang="en-US" sz="1200" b="0" i="0" kern="1200" dirty="0">
              <a:solidFill>
                <a:srgbClr val="FFFFFF"/>
              </a:solidFill>
              <a:latin typeface="メイリオ"/>
              <a:ea typeface="メイリオ"/>
              <a:cs typeface="+mn-cs"/>
            </a:rPr>
            <a:t>ユーザ名</a:t>
          </a:r>
          <a:r>
            <a:rPr lang="en-US" sz="1200" b="0" i="0" kern="1200" dirty="0">
              <a:solidFill>
                <a:srgbClr val="FFFFFF"/>
              </a:solidFill>
              <a:latin typeface="メイリオ"/>
              <a:ea typeface="メイリオ"/>
              <a:cs typeface="+mn-cs"/>
            </a:rPr>
            <a:t>]</a:t>
          </a:r>
          <a:endParaRPr kumimoji="1" lang="ja-JP" altLang="en-US" sz="1200" kern="1200" dirty="0">
            <a:solidFill>
              <a:srgbClr val="FFFFFF"/>
            </a:solidFill>
            <a:latin typeface="メイリオ"/>
            <a:ea typeface="メイリオ"/>
            <a:cs typeface="+mn-cs"/>
          </a:endParaRPr>
        </a:p>
      </dsp:txBody>
      <dsp:txXfrm>
        <a:off x="471922" y="235240"/>
        <a:ext cx="7929756" cy="812286"/>
      </dsp:txXfrm>
    </dsp:sp>
    <dsp:sp modelId="{493DD145-5DFE-4868-8B4D-A56291CCB8B2}">
      <dsp:nvSpPr>
        <dsp:cNvPr id="0" name=""/>
        <dsp:cNvSpPr/>
      </dsp:nvSpPr>
      <dsp:spPr>
        <a:xfrm>
          <a:off x="70953" y="240414"/>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F8612D51-6E82-499F-9F38-88FA84756D39}">
      <dsp:nvSpPr>
        <dsp:cNvPr id="0" name=""/>
        <dsp:cNvSpPr/>
      </dsp:nvSpPr>
      <dsp:spPr>
        <a:xfrm>
          <a:off x="839738" y="1197294"/>
          <a:ext cx="7561940" cy="813165"/>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231" tIns="40640" rIns="40640" bIns="40640" numCol="1" spcCol="1270" anchor="ctr" anchorCtr="0">
          <a:noAutofit/>
        </a:bodyPr>
        <a:lstStyle/>
        <a:p>
          <a:pPr marL="0" lvl="0" indent="0" algn="l" defTabSz="711200">
            <a:lnSpc>
              <a:spcPct val="90000"/>
            </a:lnSpc>
            <a:spcBef>
              <a:spcPct val="0"/>
            </a:spcBef>
            <a:spcAft>
              <a:spcPct val="35000"/>
            </a:spcAft>
            <a:buNone/>
          </a:pPr>
          <a:r>
            <a:rPr lang="ja-JP" altLang="en-US" sz="1600" b="0" i="0" kern="1200" dirty="0">
              <a:solidFill>
                <a:srgbClr val="FFFFFF"/>
              </a:solidFill>
              <a:latin typeface="メイリオ"/>
              <a:ea typeface="メイリオ"/>
              <a:cs typeface="+mn-cs"/>
            </a:rPr>
            <a:t>外部スクリプトワーカ</a:t>
          </a:r>
          <a:r>
            <a:rPr kumimoji="1" lang="ja-JP" altLang="en-US" sz="1600" kern="1200" dirty="0">
              <a:solidFill>
                <a:srgbClr val="FFFFFF"/>
              </a:solidFill>
              <a:latin typeface="メイリオ"/>
              <a:ea typeface="メイリオ"/>
              <a:cs typeface="+mn-cs"/>
            </a:rPr>
            <a:t>の実行ユーザへのログイン許可</a:t>
          </a:r>
          <a:br>
            <a:rPr kumimoji="1" lang="en-US" altLang="ja-JP" sz="1600" kern="1200" dirty="0">
              <a:solidFill>
                <a:srgbClr val="FFFFFF"/>
              </a:solidFill>
              <a:latin typeface="メイリオ"/>
              <a:ea typeface="メイリオ"/>
              <a:cs typeface="+mn-cs"/>
            </a:rPr>
          </a:br>
          <a:r>
            <a:rPr kumimoji="1" lang="en-US" altLang="ja-JP" sz="1200" kern="1200" dirty="0">
              <a:solidFill>
                <a:srgbClr val="FFFFFF"/>
              </a:solidFill>
              <a:latin typeface="メイリオ"/>
              <a:ea typeface="メイリオ"/>
              <a:cs typeface="+mn-cs"/>
            </a:rPr>
            <a:t>CREATE LOGIN [</a:t>
          </a:r>
          <a:r>
            <a:rPr kumimoji="1" lang="ja-JP" altLang="en-US" sz="1200" kern="1200" dirty="0">
              <a:solidFill>
                <a:srgbClr val="FFFFFF"/>
              </a:solidFill>
              <a:latin typeface="メイリオ"/>
              <a:ea typeface="メイリオ"/>
              <a:cs typeface="+mn-cs"/>
            </a:rPr>
            <a:t>マシン名</a:t>
          </a:r>
          <a:r>
            <a:rPr kumimoji="1" lang="en-US" altLang="ja-JP" sz="1200" kern="1200" dirty="0">
              <a:solidFill>
                <a:srgbClr val="FFFFFF"/>
              </a:solidFill>
              <a:latin typeface="メイリオ"/>
              <a:ea typeface="メイリオ"/>
              <a:cs typeface="+mn-cs"/>
            </a:rPr>
            <a:t>\</a:t>
          </a:r>
          <a:r>
            <a:rPr kumimoji="1" lang="en-US" altLang="ja-JP" sz="1200" kern="1200" dirty="0" err="1">
              <a:solidFill>
                <a:srgbClr val="FFFFFF"/>
              </a:solidFill>
              <a:latin typeface="メイリオ"/>
              <a:ea typeface="メイリオ"/>
              <a:cs typeface="+mn-cs"/>
            </a:rPr>
            <a:t>SQLRUserGroup</a:t>
          </a:r>
          <a:r>
            <a:rPr kumimoji="1" lang="en-US" altLang="ja-JP" sz="1200" kern="1200" dirty="0">
              <a:solidFill>
                <a:srgbClr val="FFFFFF"/>
              </a:solidFill>
              <a:latin typeface="メイリオ"/>
              <a:ea typeface="メイリオ"/>
              <a:cs typeface="+mn-cs"/>
            </a:rPr>
            <a:t>] FROM WINDOWS</a:t>
          </a:r>
          <a:endParaRPr kumimoji="1" lang="ja-JP" altLang="en-US" sz="1600" kern="1200" dirty="0">
            <a:solidFill>
              <a:srgbClr val="FFFFFF"/>
            </a:solidFill>
            <a:latin typeface="メイリオ"/>
            <a:ea typeface="メイリオ"/>
            <a:cs typeface="+mn-cs"/>
          </a:endParaRPr>
        </a:p>
      </dsp:txBody>
      <dsp:txXfrm>
        <a:off x="839738" y="1197294"/>
        <a:ext cx="7561940" cy="813165"/>
      </dsp:txXfrm>
    </dsp:sp>
    <dsp:sp modelId="{3CB2DEBD-FB4A-4B89-8E61-3FCD8122974C}">
      <dsp:nvSpPr>
        <dsp:cNvPr id="0" name=""/>
        <dsp:cNvSpPr/>
      </dsp:nvSpPr>
      <dsp:spPr>
        <a:xfrm>
          <a:off x="438769" y="1202907"/>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1D620B57-D844-49C2-B784-A33B02C8C280}">
      <dsp:nvSpPr>
        <dsp:cNvPr id="0" name=""/>
        <dsp:cNvSpPr/>
      </dsp:nvSpPr>
      <dsp:spPr>
        <a:xfrm>
          <a:off x="839738" y="2160226"/>
          <a:ext cx="7561940" cy="812286"/>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231" tIns="40640" rIns="40640" bIns="40640" numCol="1" spcCol="1270" anchor="ctr" anchorCtr="0">
          <a:noAutofit/>
        </a:bodyPr>
        <a:lstStyle/>
        <a:p>
          <a:pPr marL="0" lvl="0" indent="0" algn="l" defTabSz="711200">
            <a:lnSpc>
              <a:spcPct val="90000"/>
            </a:lnSpc>
            <a:spcBef>
              <a:spcPct val="0"/>
            </a:spcBef>
            <a:spcAft>
              <a:spcPct val="35000"/>
            </a:spcAft>
            <a:buNone/>
          </a:pPr>
          <a:r>
            <a:rPr lang="ja-JP" altLang="en-US" sz="1600" b="0" i="0" kern="1200">
              <a:solidFill>
                <a:srgbClr val="FFFFFF"/>
              </a:solidFill>
              <a:latin typeface="メイリオ"/>
              <a:ea typeface="メイリオ"/>
              <a:cs typeface="+mn-cs"/>
            </a:rPr>
            <a:t>外部スクリプト</a:t>
          </a:r>
          <a:r>
            <a:rPr kumimoji="1" lang="ja-JP" altLang="en-US" sz="1600" kern="1200">
              <a:solidFill>
                <a:srgbClr val="FFFFFF"/>
              </a:solidFill>
              <a:latin typeface="メイリオ"/>
              <a:ea typeface="メイリオ"/>
              <a:cs typeface="+mn-cs"/>
            </a:rPr>
            <a:t>ワーカプールサイズの変更（既定値は</a:t>
          </a:r>
          <a:r>
            <a:rPr kumimoji="1" lang="en-US" altLang="ja-JP" sz="1600" kern="1200">
              <a:solidFill>
                <a:srgbClr val="FFFFFF"/>
              </a:solidFill>
              <a:latin typeface="メイリオ"/>
              <a:ea typeface="メイリオ"/>
              <a:cs typeface="+mn-cs"/>
            </a:rPr>
            <a:t>20</a:t>
          </a:r>
          <a:r>
            <a:rPr kumimoji="1" lang="ja-JP" altLang="en-US" sz="1600" kern="1200">
              <a:solidFill>
                <a:srgbClr val="FFFFFF"/>
              </a:solidFill>
              <a:latin typeface="メイリオ"/>
              <a:ea typeface="メイリオ"/>
              <a:cs typeface="+mn-cs"/>
            </a:rPr>
            <a:t>）</a:t>
          </a:r>
          <a:br>
            <a:rPr kumimoji="1" lang="en-US" altLang="ja-JP" sz="1600" kern="1200">
              <a:solidFill>
                <a:srgbClr val="FFFFFF"/>
              </a:solidFill>
              <a:latin typeface="メイリオ"/>
              <a:ea typeface="メイリオ"/>
              <a:cs typeface="+mn-cs"/>
            </a:rPr>
          </a:br>
          <a:r>
            <a:rPr kumimoji="1" lang="en-US" altLang="ja-JP" sz="1200" kern="1200">
              <a:solidFill>
                <a:srgbClr val="FFFFFF"/>
              </a:solidFill>
              <a:latin typeface="メイリオ"/>
              <a:ea typeface="メイリオ"/>
              <a:cs typeface="+mn-cs"/>
            </a:rPr>
            <a:t>Configuration</a:t>
          </a:r>
          <a:r>
            <a:rPr kumimoji="1" lang="ja-JP" altLang="en-US" sz="1200" kern="1200">
              <a:solidFill>
                <a:srgbClr val="FFFFFF"/>
              </a:solidFill>
              <a:latin typeface="メイリオ"/>
              <a:ea typeface="メイリオ"/>
              <a:cs typeface="+mn-cs"/>
            </a:rPr>
            <a:t> </a:t>
          </a:r>
          <a:r>
            <a:rPr kumimoji="1" lang="en-US" altLang="ja-JP" sz="1200" kern="1200">
              <a:solidFill>
                <a:srgbClr val="FFFFFF"/>
              </a:solidFill>
              <a:latin typeface="メイリオ"/>
              <a:ea typeface="メイリオ"/>
              <a:cs typeface="+mn-cs"/>
            </a:rPr>
            <a:t>Manager-&gt;</a:t>
          </a:r>
          <a:r>
            <a:rPr kumimoji="1" lang="en-US" altLang="en-US" sz="1200" kern="1200">
              <a:solidFill>
                <a:srgbClr val="FFFFFF"/>
              </a:solidFill>
              <a:latin typeface="メイリオ"/>
              <a:ea typeface="メイリオ"/>
              <a:cs typeface="+mn-cs"/>
            </a:rPr>
            <a:t>Launchpad</a:t>
          </a:r>
          <a:r>
            <a:rPr kumimoji="1" lang="ja-JP" altLang="en-US" sz="1200" kern="1200">
              <a:solidFill>
                <a:srgbClr val="FFFFFF"/>
              </a:solidFill>
              <a:latin typeface="メイリオ"/>
              <a:ea typeface="メイリオ"/>
              <a:cs typeface="+mn-cs"/>
            </a:rPr>
            <a:t>サービス</a:t>
          </a:r>
          <a:r>
            <a:rPr kumimoji="1" lang="en-US" altLang="en-US" sz="1200" kern="1200">
              <a:solidFill>
                <a:srgbClr val="FFFFFF"/>
              </a:solidFill>
              <a:latin typeface="メイリオ"/>
              <a:ea typeface="メイリオ"/>
              <a:cs typeface="+mn-cs"/>
            </a:rPr>
            <a:t>-&gt;</a:t>
          </a:r>
          <a:r>
            <a:rPr kumimoji="1" lang="ja-JP" altLang="en-US" sz="1200" kern="1200">
              <a:solidFill>
                <a:srgbClr val="FFFFFF"/>
              </a:solidFill>
              <a:latin typeface="メイリオ"/>
              <a:ea typeface="メイリオ"/>
              <a:cs typeface="+mn-cs"/>
            </a:rPr>
            <a:t>詳細設定</a:t>
          </a:r>
          <a:r>
            <a:rPr kumimoji="1" lang="en-US" altLang="ja-JP" sz="1200" kern="1200">
              <a:solidFill>
                <a:srgbClr val="FFFFFF"/>
              </a:solidFill>
              <a:latin typeface="メイリオ"/>
              <a:ea typeface="メイリオ"/>
              <a:cs typeface="+mn-cs"/>
            </a:rPr>
            <a:t>-&gt;</a:t>
          </a:r>
          <a:r>
            <a:rPr kumimoji="1" lang="ja-JP" altLang="en-US" sz="1200" kern="1200">
              <a:solidFill>
                <a:srgbClr val="FFFFFF"/>
              </a:solidFill>
              <a:latin typeface="メイリオ"/>
              <a:ea typeface="メイリオ"/>
              <a:cs typeface="+mn-cs"/>
            </a:rPr>
            <a:t>外部ユーザの数を変更</a:t>
          </a:r>
          <a:endParaRPr kumimoji="1" lang="en-US" altLang="ja-JP" sz="1600" kern="1200">
            <a:solidFill>
              <a:srgbClr val="FFFFFF"/>
            </a:solidFill>
            <a:latin typeface="メイリオ"/>
            <a:ea typeface="メイリオ"/>
            <a:cs typeface="+mn-cs"/>
          </a:endParaRPr>
        </a:p>
      </dsp:txBody>
      <dsp:txXfrm>
        <a:off x="839738" y="2160226"/>
        <a:ext cx="7561940" cy="812286"/>
      </dsp:txXfrm>
    </dsp:sp>
    <dsp:sp modelId="{0E23A741-CAFC-4F90-A3D4-6EACF0767224}">
      <dsp:nvSpPr>
        <dsp:cNvPr id="0" name=""/>
        <dsp:cNvSpPr/>
      </dsp:nvSpPr>
      <dsp:spPr>
        <a:xfrm>
          <a:off x="438769" y="2165400"/>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DEF3FBA0-2179-42CB-83E2-8A32C7E72A9E}">
      <dsp:nvSpPr>
        <dsp:cNvPr id="0" name=""/>
        <dsp:cNvSpPr/>
      </dsp:nvSpPr>
      <dsp:spPr>
        <a:xfrm>
          <a:off x="471922" y="3115688"/>
          <a:ext cx="7929756" cy="826349"/>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231"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kern="1200">
              <a:solidFill>
                <a:srgbClr val="FFFFFF"/>
              </a:solidFill>
              <a:latin typeface="メイリオ"/>
              <a:ea typeface="メイリオ"/>
              <a:cs typeface="+mn-cs"/>
            </a:rPr>
            <a:t>Launchpad</a:t>
          </a:r>
          <a:r>
            <a:rPr lang="ja-JP" altLang="en-US" sz="1600" b="0" i="0" kern="1200">
              <a:solidFill>
                <a:srgbClr val="FFFFFF"/>
              </a:solidFill>
              <a:latin typeface="メイリオ"/>
              <a:ea typeface="メイリオ"/>
              <a:cs typeface="+mn-cs"/>
            </a:rPr>
            <a:t> </a:t>
          </a:r>
          <a:r>
            <a:rPr lang="en-US" altLang="ja-JP" sz="1600" b="0" i="0" kern="1200">
              <a:solidFill>
                <a:srgbClr val="FFFFFF"/>
              </a:solidFill>
              <a:latin typeface="メイリオ"/>
              <a:ea typeface="メイリオ"/>
              <a:cs typeface="+mn-cs"/>
            </a:rPr>
            <a:t>Services</a:t>
          </a:r>
          <a:r>
            <a:rPr lang="ja-JP" altLang="en-US" sz="1600" b="0" i="0" kern="1200">
              <a:solidFill>
                <a:srgbClr val="FFFFFF"/>
              </a:solidFill>
              <a:latin typeface="メイリオ"/>
              <a:ea typeface="メイリオ"/>
              <a:cs typeface="+mn-cs"/>
            </a:rPr>
            <a:t>のサービスアカウントの権限設定</a:t>
          </a:r>
          <a:br>
            <a:rPr kumimoji="1" lang="en-US" altLang="ja-JP" sz="1600" kern="1200">
              <a:solidFill>
                <a:srgbClr val="FFFFFF"/>
              </a:solidFill>
              <a:latin typeface="メイリオ"/>
              <a:ea typeface="メイリオ"/>
              <a:cs typeface="+mn-cs"/>
            </a:rPr>
          </a:br>
          <a:r>
            <a:rPr kumimoji="1" lang="en-US" altLang="en-US" sz="1000" kern="1200">
              <a:solidFill>
                <a:srgbClr val="FFFFFF"/>
              </a:solidFill>
              <a:latin typeface="メイリオ"/>
              <a:ea typeface="メイリオ"/>
              <a:cs typeface="+mn-cs"/>
            </a:rPr>
            <a:t>SeIncreaseQuotaPrivilege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SeChangeNotifyPrivilege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SeAssignPrimaryTokenPrivilege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SeServiceLogonRight </a:t>
          </a:r>
          <a:r>
            <a:rPr kumimoji="1" lang="ja-JP" altLang="en-US" sz="1200" kern="1200">
              <a:solidFill>
                <a:srgbClr val="FFFFFF"/>
              </a:solidFill>
              <a:latin typeface="メイリオ"/>
              <a:ea typeface="メイリオ"/>
              <a:cs typeface="+mn-cs"/>
            </a:rPr>
            <a:t>が必要</a:t>
          </a:r>
          <a:endParaRPr kumimoji="1" lang="en-US" altLang="en-US" sz="1000" kern="1200">
            <a:solidFill>
              <a:srgbClr val="FFFFFF"/>
            </a:solidFill>
            <a:latin typeface="メイリオ"/>
            <a:ea typeface="メイリオ"/>
            <a:cs typeface="+mn-cs"/>
          </a:endParaRPr>
        </a:p>
      </dsp:txBody>
      <dsp:txXfrm>
        <a:off x="471922" y="3115688"/>
        <a:ext cx="7929756" cy="826349"/>
      </dsp:txXfrm>
    </dsp:sp>
    <dsp:sp modelId="{81A23475-0C7B-4A52-9B40-80F59772D8D1}">
      <dsp:nvSpPr>
        <dsp:cNvPr id="0" name=""/>
        <dsp:cNvSpPr/>
      </dsp:nvSpPr>
      <dsp:spPr>
        <a:xfrm>
          <a:off x="70953" y="3127893"/>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0D86C-4EF0-465F-B1F5-7964086AEB36}">
      <dsp:nvSpPr>
        <dsp:cNvPr id="0" name=""/>
        <dsp:cNvSpPr/>
      </dsp:nvSpPr>
      <dsp:spPr>
        <a:xfrm>
          <a:off x="-4751867" y="-728356"/>
          <a:ext cx="5659951" cy="5659951"/>
        </a:xfrm>
        <a:prstGeom prst="blockArc">
          <a:avLst>
            <a:gd name="adj1" fmla="val 18900000"/>
            <a:gd name="adj2" fmla="val 2700000"/>
            <a:gd name="adj3" fmla="val 382"/>
          </a:avLst>
        </a:prstGeom>
        <a:noFill/>
        <a:ln w="19050" cap="flat" cmpd="sng" algn="ctr">
          <a:solidFill>
            <a:srgbClr val="002B62">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D13B4DCD-FEFD-4274-8346-4F8054008E55}">
      <dsp:nvSpPr>
        <dsp:cNvPr id="0" name=""/>
        <dsp:cNvSpPr/>
      </dsp:nvSpPr>
      <dsp:spPr>
        <a:xfrm>
          <a:off x="475584" y="237101"/>
          <a:ext cx="7925573" cy="818712"/>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259" tIns="40640" rIns="40640" bIns="4064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rgbClr val="FFFFFF"/>
              </a:solidFill>
              <a:latin typeface="メイリオ"/>
              <a:ea typeface="メイリオ"/>
              <a:cs typeface="+mn-cs"/>
            </a:rPr>
            <a:t>リソースガバナによる</a:t>
          </a:r>
          <a:r>
            <a:rPr lang="ja-JP" altLang="en-US" sz="1600" b="0" i="0" kern="1200" dirty="0">
              <a:solidFill>
                <a:srgbClr val="FFFFFF"/>
              </a:solidFill>
              <a:latin typeface="メイリオ"/>
              <a:ea typeface="メイリオ"/>
              <a:cs typeface="+mn-cs"/>
            </a:rPr>
            <a:t>外部スクリプト実行の</a:t>
          </a:r>
          <a:r>
            <a:rPr kumimoji="1" lang="ja-JP" altLang="en-US" sz="1600" kern="1200" dirty="0">
              <a:solidFill>
                <a:srgbClr val="FFFFFF"/>
              </a:solidFill>
              <a:latin typeface="メイリオ"/>
              <a:ea typeface="メイリオ"/>
              <a:cs typeface="+mn-cs"/>
            </a:rPr>
            <a:t>リソース制御</a:t>
          </a:r>
          <a:br>
            <a:rPr kumimoji="1" lang="en-US" altLang="ja-JP" sz="1600" kern="1200" dirty="0">
              <a:solidFill>
                <a:srgbClr val="FFFFFF"/>
              </a:solidFill>
              <a:latin typeface="メイリオ"/>
              <a:ea typeface="メイリオ"/>
              <a:cs typeface="+mn-cs"/>
            </a:rPr>
          </a:br>
          <a:r>
            <a:rPr lang="en-US" sz="1200" b="0" i="0" kern="1200" dirty="0">
              <a:solidFill>
                <a:srgbClr val="FFFFFF"/>
              </a:solidFill>
              <a:latin typeface="メイリオ"/>
              <a:ea typeface="メイリオ"/>
              <a:cs typeface="+mn-cs"/>
            </a:rPr>
            <a:t>CREATE EXTERNAL RESOURCE POOL </a:t>
          </a:r>
          <a:endParaRPr kumimoji="1" lang="ja-JP" altLang="en-US" sz="1200" kern="1200" dirty="0">
            <a:solidFill>
              <a:srgbClr val="FFFFFF"/>
            </a:solidFill>
            <a:latin typeface="メイリオ"/>
            <a:ea typeface="メイリオ"/>
            <a:cs typeface="+mn-cs"/>
          </a:endParaRPr>
        </a:p>
      </dsp:txBody>
      <dsp:txXfrm>
        <a:off x="475584" y="237101"/>
        <a:ext cx="7925573" cy="818712"/>
      </dsp:txXfrm>
    </dsp:sp>
    <dsp:sp modelId="{493DD145-5DFE-4868-8B4D-A56291CCB8B2}">
      <dsp:nvSpPr>
        <dsp:cNvPr id="0" name=""/>
        <dsp:cNvSpPr/>
      </dsp:nvSpPr>
      <dsp:spPr>
        <a:xfrm>
          <a:off x="71443" y="242316"/>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F8612D51-6E82-499F-9F38-88FA84756D39}">
      <dsp:nvSpPr>
        <dsp:cNvPr id="0" name=""/>
        <dsp:cNvSpPr/>
      </dsp:nvSpPr>
      <dsp:spPr>
        <a:xfrm>
          <a:off x="846310" y="1206766"/>
          <a:ext cx="7554847" cy="819598"/>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259" tIns="40640" rIns="40640" bIns="40640" numCol="1" spcCol="1270" anchor="ctr" anchorCtr="0">
          <a:noAutofit/>
        </a:bodyPr>
        <a:lstStyle/>
        <a:p>
          <a:pPr marL="0" lvl="0" indent="0" algn="l" defTabSz="711200">
            <a:lnSpc>
              <a:spcPct val="90000"/>
            </a:lnSpc>
            <a:spcBef>
              <a:spcPct val="0"/>
            </a:spcBef>
            <a:spcAft>
              <a:spcPct val="35000"/>
            </a:spcAft>
            <a:buNone/>
          </a:pPr>
          <a:r>
            <a:rPr kumimoji="1" lang="en-US" altLang="ja-JP" sz="1600" kern="1200" dirty="0">
              <a:solidFill>
                <a:srgbClr val="FFFFFF"/>
              </a:solidFill>
              <a:latin typeface="メイリオ"/>
              <a:ea typeface="メイリオ"/>
              <a:cs typeface="+mn-cs"/>
            </a:rPr>
            <a:t>ML</a:t>
          </a:r>
          <a:r>
            <a:rPr kumimoji="1" lang="ja-JP" altLang="en-US" sz="1600" kern="1200" dirty="0">
              <a:solidFill>
                <a:srgbClr val="FFFFFF"/>
              </a:solidFill>
              <a:latin typeface="メイリオ"/>
              <a:ea typeface="メイリオ"/>
              <a:cs typeface="+mn-cs"/>
            </a:rPr>
            <a:t> </a:t>
          </a:r>
          <a:r>
            <a:rPr kumimoji="1" lang="en-US" altLang="ja-JP" sz="1600" kern="1200" dirty="0">
              <a:solidFill>
                <a:srgbClr val="FFFFFF"/>
              </a:solidFill>
              <a:latin typeface="メイリオ"/>
              <a:ea typeface="メイリオ"/>
              <a:cs typeface="+mn-cs"/>
            </a:rPr>
            <a:t>Services</a:t>
          </a:r>
          <a:r>
            <a:rPr kumimoji="1" lang="ja-JP" altLang="en-US" sz="1600" kern="1200" dirty="0">
              <a:solidFill>
                <a:srgbClr val="FFFFFF"/>
              </a:solidFill>
              <a:latin typeface="メイリオ"/>
              <a:ea typeface="メイリオ"/>
              <a:cs typeface="+mn-cs"/>
            </a:rPr>
            <a:t>のモニタリング＆トラブルシューティング＆チューニング</a:t>
          </a:r>
          <a:br>
            <a:rPr kumimoji="1" lang="en-US" altLang="ja-JP" sz="1600" kern="1200" dirty="0">
              <a:solidFill>
                <a:srgbClr val="FFFFFF"/>
              </a:solidFill>
              <a:latin typeface="メイリオ"/>
              <a:ea typeface="メイリオ"/>
              <a:cs typeface="+mn-cs"/>
            </a:rPr>
          </a:br>
          <a:r>
            <a:rPr kumimoji="1" lang="en-US" altLang="ja-JP" sz="1200" kern="1200" dirty="0">
              <a:solidFill>
                <a:srgbClr val="FFFFFF"/>
              </a:solidFill>
              <a:latin typeface="メイリオ"/>
              <a:ea typeface="メイリオ"/>
              <a:cs typeface="+mn-cs"/>
            </a:rPr>
            <a:t>DMV</a:t>
          </a:r>
          <a:r>
            <a:rPr kumimoji="1" lang="ja-JP" altLang="en-US" sz="1200" kern="1200" dirty="0" err="1">
              <a:solidFill>
                <a:srgbClr val="FFFFFF"/>
              </a:solidFill>
              <a:latin typeface="メイリオ"/>
              <a:ea typeface="メイリオ"/>
              <a:cs typeface="+mn-cs"/>
            </a:rPr>
            <a:t>、</a:t>
          </a:r>
          <a:r>
            <a:rPr kumimoji="1" lang="en-US" altLang="ja-JP" sz="1200" kern="1200" dirty="0" err="1">
              <a:solidFill>
                <a:srgbClr val="FFFFFF"/>
              </a:solidFill>
              <a:latin typeface="メイリオ"/>
              <a:ea typeface="メイリオ"/>
              <a:cs typeface="+mn-cs"/>
            </a:rPr>
            <a:t>Perfmon</a:t>
          </a:r>
          <a:r>
            <a:rPr kumimoji="1" lang="ja-JP" altLang="en-US" sz="1200" kern="1200" dirty="0" err="1">
              <a:solidFill>
                <a:srgbClr val="FFFFFF"/>
              </a:solidFill>
              <a:latin typeface="メイリオ"/>
              <a:ea typeface="メイリオ"/>
              <a:cs typeface="+mn-cs"/>
            </a:rPr>
            <a:t>、</a:t>
          </a:r>
          <a:r>
            <a:rPr kumimoji="1" lang="en-US" altLang="ja-JP" sz="1200" kern="1200" dirty="0" err="1">
              <a:solidFill>
                <a:srgbClr val="FFFFFF"/>
              </a:solidFill>
              <a:latin typeface="メイリオ"/>
              <a:ea typeface="メイリオ"/>
              <a:cs typeface="+mn-cs"/>
            </a:rPr>
            <a:t>XEvents</a:t>
          </a:r>
          <a:r>
            <a:rPr kumimoji="1" lang="ja-JP" altLang="en-US" sz="1200" kern="1200" dirty="0" err="1">
              <a:solidFill>
                <a:srgbClr val="FFFFFF"/>
              </a:solidFill>
              <a:latin typeface="メイリオ"/>
              <a:ea typeface="メイリオ"/>
              <a:cs typeface="+mn-cs"/>
            </a:rPr>
            <a:t>、</a:t>
          </a:r>
          <a:r>
            <a:rPr kumimoji="1" lang="en-US" altLang="ja-JP" sz="1200" kern="1200" dirty="0" err="1">
              <a:solidFill>
                <a:srgbClr val="FFFFFF"/>
              </a:solidFill>
              <a:latin typeface="メイリオ"/>
              <a:ea typeface="メイリオ"/>
              <a:cs typeface="+mn-cs"/>
            </a:rPr>
            <a:t>ExtensibilityLog</a:t>
          </a:r>
          <a:r>
            <a:rPr kumimoji="1" lang="ja-JP" altLang="en-US" sz="1200" kern="1200" dirty="0" err="1">
              <a:solidFill>
                <a:srgbClr val="FFFFFF"/>
              </a:solidFill>
              <a:latin typeface="メイリオ"/>
              <a:ea typeface="メイリオ"/>
              <a:cs typeface="+mn-cs"/>
            </a:rPr>
            <a:t>、</a:t>
          </a:r>
          <a:r>
            <a:rPr kumimoji="1" lang="ja-JP" altLang="en-US" sz="1200" kern="1200" dirty="0">
              <a:solidFill>
                <a:srgbClr val="FFFFFF"/>
              </a:solidFill>
              <a:latin typeface="メイリオ"/>
              <a:ea typeface="メイリオ"/>
              <a:cs typeface="+mn-cs"/>
            </a:rPr>
            <a:t>カスタムレポート、言語側の</a:t>
          </a:r>
          <a:r>
            <a:rPr kumimoji="1" lang="en-US" altLang="ja-JP" sz="1200" kern="1200" dirty="0">
              <a:solidFill>
                <a:srgbClr val="FFFFFF"/>
              </a:solidFill>
              <a:latin typeface="メイリオ"/>
              <a:ea typeface="メイリオ"/>
              <a:cs typeface="+mn-cs"/>
            </a:rPr>
            <a:t>Profiler</a:t>
          </a:r>
          <a:endParaRPr kumimoji="1" lang="en-US" altLang="ja-JP" sz="1600" kern="1200" dirty="0">
            <a:solidFill>
              <a:srgbClr val="FFFFFF"/>
            </a:solidFill>
            <a:latin typeface="メイリオ"/>
            <a:ea typeface="メイリオ"/>
            <a:cs typeface="+mn-cs"/>
          </a:endParaRPr>
        </a:p>
      </dsp:txBody>
      <dsp:txXfrm>
        <a:off x="846310" y="1206766"/>
        <a:ext cx="7554847" cy="819598"/>
      </dsp:txXfrm>
    </dsp:sp>
    <dsp:sp modelId="{3CB2DEBD-FB4A-4B89-8E61-3FCD8122974C}">
      <dsp:nvSpPr>
        <dsp:cNvPr id="0" name=""/>
        <dsp:cNvSpPr/>
      </dsp:nvSpPr>
      <dsp:spPr>
        <a:xfrm>
          <a:off x="442169" y="1212424"/>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5E947FE6-EE11-42A0-84D5-5066D62F6C09}">
      <dsp:nvSpPr>
        <dsp:cNvPr id="0" name=""/>
        <dsp:cNvSpPr/>
      </dsp:nvSpPr>
      <dsp:spPr>
        <a:xfrm>
          <a:off x="846310" y="2211600"/>
          <a:ext cx="7554847" cy="750144"/>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259" tIns="40640" rIns="40640" bIns="40640" numCol="1" spcCol="1270" anchor="ctr" anchorCtr="0">
          <a:noAutofit/>
        </a:bodyPr>
        <a:lstStyle/>
        <a:p>
          <a:pPr marL="0" lvl="0" indent="0" algn="l" defTabSz="711200">
            <a:lnSpc>
              <a:spcPct val="90000"/>
            </a:lnSpc>
            <a:spcBef>
              <a:spcPct val="0"/>
            </a:spcBef>
            <a:spcAft>
              <a:spcPct val="35000"/>
            </a:spcAft>
            <a:buNone/>
          </a:pPr>
          <a:r>
            <a:rPr kumimoji="1" lang="en-US" altLang="ja-JP" sz="1600" kern="1200" dirty="0">
              <a:solidFill>
                <a:srgbClr val="FFFFFF"/>
              </a:solidFill>
              <a:latin typeface="メイリオ"/>
              <a:ea typeface="メイリオ"/>
              <a:cs typeface="+mn-cs"/>
            </a:rPr>
            <a:t>Python/R</a:t>
          </a:r>
          <a:r>
            <a:rPr kumimoji="1" lang="ja-JP" altLang="en-US" sz="1600" kern="1200" dirty="0">
              <a:solidFill>
                <a:srgbClr val="FFFFFF"/>
              </a:solidFill>
              <a:latin typeface="メイリオ"/>
              <a:ea typeface="メイリオ"/>
              <a:cs typeface="+mn-cs"/>
            </a:rPr>
            <a:t>パッケージの管理</a:t>
          </a:r>
          <a:br>
            <a:rPr kumimoji="1" lang="en-US" altLang="ja-JP" sz="1600" kern="1200" dirty="0">
              <a:solidFill>
                <a:srgbClr val="FFFFFF"/>
              </a:solidFill>
              <a:latin typeface="メイリオ"/>
              <a:ea typeface="メイリオ"/>
              <a:cs typeface="+mn-cs"/>
            </a:rPr>
          </a:br>
          <a:r>
            <a:rPr lang="ja-JP" altLang="en-US" sz="1200" b="0" i="0" kern="1200" dirty="0">
              <a:solidFill>
                <a:srgbClr val="FFFFFF"/>
              </a:solidFill>
              <a:latin typeface="メイリオ"/>
              <a:ea typeface="メイリオ"/>
              <a:cs typeface="+mn-cs"/>
            </a:rPr>
            <a:t>インストール</a:t>
          </a:r>
          <a:r>
            <a:rPr lang="en-US" altLang="ja-JP" sz="1200" b="0" i="0" kern="1200" dirty="0">
              <a:solidFill>
                <a:srgbClr val="FFFFFF"/>
              </a:solidFill>
              <a:latin typeface="メイリオ"/>
              <a:ea typeface="メイリオ"/>
              <a:cs typeface="+mn-cs"/>
            </a:rPr>
            <a:t>/</a:t>
          </a:r>
          <a:r>
            <a:rPr lang="ja-JP" altLang="en-US" sz="1200" b="0" i="0" kern="1200" dirty="0">
              <a:solidFill>
                <a:srgbClr val="FFFFFF"/>
              </a:solidFill>
              <a:latin typeface="メイリオ"/>
              <a:ea typeface="メイリオ"/>
              <a:cs typeface="+mn-cs"/>
            </a:rPr>
            <a:t>アンインストール、ロールによる権限管理、スコープ設定、同期（≒パッケージ移行）</a:t>
          </a:r>
          <a:endParaRPr kumimoji="1" lang="ja-JP" altLang="en-US" sz="1200" kern="1200" dirty="0">
            <a:solidFill>
              <a:srgbClr val="FFFFFF"/>
            </a:solidFill>
            <a:latin typeface="メイリオ"/>
            <a:ea typeface="メイリオ"/>
            <a:cs typeface="+mn-cs"/>
          </a:endParaRPr>
        </a:p>
      </dsp:txBody>
      <dsp:txXfrm>
        <a:off x="846310" y="2211600"/>
        <a:ext cx="7554847" cy="750144"/>
      </dsp:txXfrm>
    </dsp:sp>
    <dsp:sp modelId="{81A23475-0C7B-4A52-9B40-80F59772D8D1}">
      <dsp:nvSpPr>
        <dsp:cNvPr id="0" name=""/>
        <dsp:cNvSpPr/>
      </dsp:nvSpPr>
      <dsp:spPr>
        <a:xfrm>
          <a:off x="442169" y="2182531"/>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127C80CB-DD85-42D6-9282-E6160E9325F1}">
      <dsp:nvSpPr>
        <dsp:cNvPr id="0" name=""/>
        <dsp:cNvSpPr/>
      </dsp:nvSpPr>
      <dsp:spPr>
        <a:xfrm>
          <a:off x="475584" y="3163579"/>
          <a:ext cx="7925573" cy="786400"/>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259" tIns="40640" rIns="40640" bIns="40640" numCol="1" spcCol="1270" anchor="ctr" anchorCtr="0">
          <a:noAutofit/>
        </a:bodyPr>
        <a:lstStyle/>
        <a:p>
          <a:pPr marL="0" lvl="0" indent="0" algn="l" defTabSz="711200">
            <a:lnSpc>
              <a:spcPct val="90000"/>
            </a:lnSpc>
            <a:spcBef>
              <a:spcPct val="0"/>
            </a:spcBef>
            <a:spcAft>
              <a:spcPct val="35000"/>
            </a:spcAft>
            <a:buNone/>
          </a:pPr>
          <a:r>
            <a:rPr kumimoji="1" lang="en-US" altLang="ja-JP" sz="1600" kern="1200" dirty="0">
              <a:solidFill>
                <a:srgbClr val="FFFFFF"/>
              </a:solidFill>
              <a:latin typeface="メイリオ"/>
              <a:ea typeface="メイリオ"/>
              <a:cs typeface="+mn-cs"/>
            </a:rPr>
            <a:t>Machine</a:t>
          </a:r>
          <a:r>
            <a:rPr kumimoji="1" lang="ja-JP" altLang="en-US" sz="1600" kern="1200" dirty="0">
              <a:solidFill>
                <a:srgbClr val="FFFFFF"/>
              </a:solidFill>
              <a:latin typeface="メイリオ"/>
              <a:ea typeface="メイリオ"/>
              <a:cs typeface="+mn-cs"/>
            </a:rPr>
            <a:t> </a:t>
          </a:r>
          <a:r>
            <a:rPr kumimoji="1" lang="en-US" altLang="ja-JP" sz="1600" kern="1200" dirty="0">
              <a:solidFill>
                <a:srgbClr val="FFFFFF"/>
              </a:solidFill>
              <a:latin typeface="メイリオ"/>
              <a:ea typeface="メイリオ"/>
              <a:cs typeface="+mn-cs"/>
            </a:rPr>
            <a:t>Learning Services</a:t>
          </a:r>
          <a:r>
            <a:rPr kumimoji="1" lang="ja-JP" altLang="en-US" sz="1600" kern="1200" dirty="0">
              <a:solidFill>
                <a:srgbClr val="FFFFFF"/>
              </a:solidFill>
              <a:latin typeface="メイリオ"/>
              <a:ea typeface="メイリオ"/>
              <a:cs typeface="+mn-cs"/>
            </a:rPr>
            <a:t> のアップデート</a:t>
          </a:r>
          <a:br>
            <a:rPr kumimoji="1" lang="en-US" altLang="ja-JP" sz="1600" kern="1200" dirty="0">
              <a:solidFill>
                <a:srgbClr val="FFFFFF"/>
              </a:solidFill>
              <a:latin typeface="メイリオ"/>
              <a:ea typeface="メイリオ"/>
              <a:cs typeface="+mn-cs"/>
            </a:rPr>
          </a:br>
          <a:r>
            <a:rPr kumimoji="1" lang="en-US" altLang="ja-JP" sz="1200" kern="1200" dirty="0">
              <a:solidFill>
                <a:srgbClr val="FFFFFF"/>
              </a:solidFill>
              <a:latin typeface="メイリオ"/>
              <a:ea typeface="メイリオ"/>
              <a:cs typeface="+mn-cs"/>
            </a:rPr>
            <a:t>SQL</a:t>
          </a:r>
          <a:r>
            <a:rPr kumimoji="1" lang="ja-JP" altLang="en-US" sz="1200" kern="1200" dirty="0">
              <a:solidFill>
                <a:srgbClr val="FFFFFF"/>
              </a:solidFill>
              <a:latin typeface="メイリオ"/>
              <a:ea typeface="メイリオ"/>
              <a:cs typeface="+mn-cs"/>
            </a:rPr>
            <a:t> </a:t>
          </a:r>
          <a:r>
            <a:rPr kumimoji="1" lang="en-US" altLang="ja-JP" sz="1200" kern="1200" dirty="0">
              <a:solidFill>
                <a:srgbClr val="FFFFFF"/>
              </a:solidFill>
              <a:latin typeface="メイリオ"/>
              <a:ea typeface="メイリオ"/>
              <a:cs typeface="+mn-cs"/>
            </a:rPr>
            <a:t>Server</a:t>
          </a:r>
          <a:r>
            <a:rPr kumimoji="1" lang="ja-JP" altLang="en-US" sz="1200" kern="1200" dirty="0">
              <a:solidFill>
                <a:srgbClr val="FFFFFF"/>
              </a:solidFill>
              <a:latin typeface="メイリオ"/>
              <a:ea typeface="メイリオ"/>
              <a:cs typeface="+mn-cs"/>
            </a:rPr>
            <a:t> の パッチ（</a:t>
          </a:r>
          <a:r>
            <a:rPr kumimoji="1" lang="en-US" altLang="ja-JP" sz="1200" kern="1200" dirty="0">
              <a:solidFill>
                <a:srgbClr val="FFFFFF"/>
              </a:solidFill>
              <a:latin typeface="メイリオ"/>
              <a:ea typeface="メイリオ"/>
              <a:cs typeface="+mn-cs"/>
            </a:rPr>
            <a:t>SP</a:t>
          </a:r>
          <a:r>
            <a:rPr kumimoji="1" lang="ja-JP" altLang="en-US" sz="1200" kern="1200" dirty="0" err="1">
              <a:solidFill>
                <a:srgbClr val="FFFFFF"/>
              </a:solidFill>
              <a:latin typeface="メイリオ"/>
              <a:ea typeface="メイリオ"/>
              <a:cs typeface="+mn-cs"/>
            </a:rPr>
            <a:t>、</a:t>
          </a:r>
          <a:r>
            <a:rPr kumimoji="1" lang="en-US" altLang="ja-JP" sz="1200" kern="1200" dirty="0">
              <a:solidFill>
                <a:srgbClr val="FFFFFF"/>
              </a:solidFill>
              <a:latin typeface="メイリオ"/>
              <a:ea typeface="メイリオ"/>
              <a:cs typeface="+mn-cs"/>
            </a:rPr>
            <a:t>CU</a:t>
          </a:r>
          <a:r>
            <a:rPr kumimoji="1" lang="ja-JP" altLang="en-US" sz="1200" kern="1200" dirty="0">
              <a:solidFill>
                <a:srgbClr val="FFFFFF"/>
              </a:solidFill>
              <a:latin typeface="メイリオ"/>
              <a:ea typeface="メイリオ"/>
              <a:cs typeface="+mn-cs"/>
            </a:rPr>
            <a:t>）によってアップデート</a:t>
          </a:r>
          <a:endParaRPr kumimoji="1" lang="en-US" altLang="ja-JP" sz="1600" kern="1200" dirty="0">
            <a:solidFill>
              <a:srgbClr val="FFFFFF"/>
            </a:solidFill>
            <a:latin typeface="メイリオ"/>
            <a:ea typeface="メイリオ"/>
            <a:cs typeface="+mn-cs"/>
          </a:endParaRPr>
        </a:p>
      </dsp:txBody>
      <dsp:txXfrm>
        <a:off x="475584" y="3163579"/>
        <a:ext cx="7925573" cy="786400"/>
      </dsp:txXfrm>
    </dsp:sp>
    <dsp:sp modelId="{71E7463E-DCB5-4F5D-A77C-09157071D0CE}">
      <dsp:nvSpPr>
        <dsp:cNvPr id="0" name=""/>
        <dsp:cNvSpPr/>
      </dsp:nvSpPr>
      <dsp:spPr>
        <a:xfrm>
          <a:off x="71443" y="3152638"/>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493316"/>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5" y="0"/>
            <a:ext cx="2918831" cy="493316"/>
          </a:xfrm>
          <a:prstGeom prst="rect">
            <a:avLst/>
          </a:prstGeom>
        </p:spPr>
        <p:txBody>
          <a:bodyPr vert="horz" lIns="91427" tIns="45714" rIns="91427" bIns="45714" rtlCol="0"/>
          <a:lstStyle>
            <a:lvl1pPr algn="r">
              <a:defRPr sz="1200"/>
            </a:lvl1pPr>
          </a:lstStyle>
          <a:p>
            <a:fld id="{D829EBEE-5DBD-45D0-BA62-80122688BEB8}" type="datetimeFigureOut">
              <a:rPr kumimoji="1" lang="ja-JP" altLang="en-US" smtClean="0"/>
              <a:t>2017/11/28</a:t>
            </a:fld>
            <a:endParaRPr kumimoji="1" lang="ja-JP" altLang="en-US"/>
          </a:p>
        </p:txBody>
      </p:sp>
      <p:sp>
        <p:nvSpPr>
          <p:cNvPr id="4" name="フッター プレースホルダー 3"/>
          <p:cNvSpPr>
            <a:spLocks noGrp="1"/>
          </p:cNvSpPr>
          <p:nvPr>
            <p:ph type="ftr" sz="quarter" idx="2"/>
          </p:nvPr>
        </p:nvSpPr>
        <p:spPr>
          <a:xfrm>
            <a:off x="2" y="9371285"/>
            <a:ext cx="2918831" cy="493316"/>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5" y="9371285"/>
            <a:ext cx="2918831" cy="493316"/>
          </a:xfrm>
          <a:prstGeom prst="rect">
            <a:avLst/>
          </a:prstGeom>
        </p:spPr>
        <p:txBody>
          <a:bodyPr vert="horz" lIns="91427" tIns="45714" rIns="91427" bIns="45714" rtlCol="0" anchor="b"/>
          <a:lstStyle>
            <a:lvl1pPr algn="r">
              <a:defRPr sz="1200"/>
            </a:lvl1pPr>
          </a:lstStyle>
          <a:p>
            <a:fld id="{6322DB22-2E22-491B-AA6C-F689DB200DBB}" type="slidenum">
              <a:rPr kumimoji="1" lang="ja-JP" altLang="en-US" smtClean="0"/>
              <a:t>‹#›</a:t>
            </a:fld>
            <a:endParaRPr kumimoji="1" lang="ja-JP" altLang="en-US"/>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285884"/>
          </a:xfrm>
          <a:prstGeom prst="rect">
            <a:avLst/>
          </a:prstGeom>
        </p:spPr>
        <p:txBody>
          <a:bodyPr vert="horz" lIns="91427" tIns="45714" rIns="91427" bIns="45714" rtlCol="0"/>
          <a:lstStyle>
            <a:lvl1pPr algn="l">
              <a:defRPr sz="1000"/>
            </a:lvl1pPr>
          </a:lstStyle>
          <a:p>
            <a:endParaRPr lang="ja-JP" altLang="en-US"/>
          </a:p>
        </p:txBody>
      </p:sp>
      <p:sp>
        <p:nvSpPr>
          <p:cNvPr id="3" name="日付プレースホルダー 2"/>
          <p:cNvSpPr>
            <a:spLocks noGrp="1"/>
          </p:cNvSpPr>
          <p:nvPr>
            <p:ph type="dt" idx="1"/>
          </p:nvPr>
        </p:nvSpPr>
        <p:spPr>
          <a:xfrm>
            <a:off x="3815375" y="0"/>
            <a:ext cx="2918831" cy="285884"/>
          </a:xfrm>
          <a:prstGeom prst="rect">
            <a:avLst/>
          </a:prstGeom>
        </p:spPr>
        <p:txBody>
          <a:bodyPr vert="horz" lIns="91427" tIns="45714" rIns="91427" bIns="45714" rtlCol="0"/>
          <a:lstStyle>
            <a:lvl1pPr algn="r">
              <a:defRPr sz="1000"/>
            </a:lvl1pPr>
          </a:lstStyle>
          <a:p>
            <a:fld id="{4B26993D-C081-44EB-B0F5-A9F467792B62}" type="datetimeFigureOut">
              <a:rPr lang="ja-JP" altLang="en-US" smtClean="0"/>
              <a:pPr/>
              <a:t>2017/11/28</a:t>
            </a:fld>
            <a:endParaRPr lang="ja-JP" altLang="en-US"/>
          </a:p>
        </p:txBody>
      </p:sp>
      <p:sp>
        <p:nvSpPr>
          <p:cNvPr id="4" name="スライド イメージ プレースホルダー 3"/>
          <p:cNvSpPr>
            <a:spLocks noGrp="1" noRot="1" noChangeAspect="1"/>
          </p:cNvSpPr>
          <p:nvPr>
            <p:ph type="sldImg" idx="2"/>
          </p:nvPr>
        </p:nvSpPr>
        <p:spPr>
          <a:xfrm>
            <a:off x="82550" y="366713"/>
            <a:ext cx="6570663" cy="3697287"/>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90639" y="4204702"/>
            <a:ext cx="6554486" cy="5288855"/>
          </a:xfrm>
          <a:prstGeom prst="rect">
            <a:avLst/>
          </a:prstGeom>
        </p:spPr>
        <p:txBody>
          <a:bodyPr vert="horz" lIns="0" tIns="45714" rIns="0" bIns="45714"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2" y="9580429"/>
            <a:ext cx="2918831" cy="285884"/>
          </a:xfrm>
          <a:prstGeom prst="rect">
            <a:avLst/>
          </a:prstGeom>
        </p:spPr>
        <p:txBody>
          <a:bodyPr vert="horz" lIns="91427" tIns="45714" rIns="91427" bIns="45714" rtlCol="0" anchor="b"/>
          <a:lstStyle>
            <a:lvl1pPr algn="l">
              <a:defRPr sz="1000"/>
            </a:lvl1pPr>
          </a:lstStyle>
          <a:p>
            <a:endParaRPr lang="ja-JP" altLang="en-US"/>
          </a:p>
        </p:txBody>
      </p:sp>
      <p:sp>
        <p:nvSpPr>
          <p:cNvPr id="7" name="スライド番号プレースホルダー 6"/>
          <p:cNvSpPr>
            <a:spLocks noGrp="1"/>
          </p:cNvSpPr>
          <p:nvPr>
            <p:ph type="sldNum" sz="quarter" idx="5"/>
          </p:nvPr>
        </p:nvSpPr>
        <p:spPr>
          <a:xfrm>
            <a:off x="3815375" y="9580429"/>
            <a:ext cx="2918831" cy="285884"/>
          </a:xfrm>
          <a:prstGeom prst="rect">
            <a:avLst/>
          </a:prstGeom>
        </p:spPr>
        <p:txBody>
          <a:bodyPr vert="horz" lIns="91427" tIns="45714" rIns="91427" bIns="45714" rtlCol="0" anchor="b"/>
          <a:lstStyle>
            <a:lvl1pPr algn="r">
              <a:defRPr sz="1000"/>
            </a:lvl1pPr>
          </a:lstStyle>
          <a:p>
            <a:fld id="{CFBBA293-708C-4261-9FD1-AE04041D5F79}" type="slidenum">
              <a:rPr lang="ja-JP" altLang="en-US" smtClean="0"/>
              <a:pPr/>
              <a:t>‹#›</a:t>
            </a:fld>
            <a:endParaRPr lang="ja-JP" altLang="en-US"/>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mn-ea"/>
        <a:cs typeface="+mn-cs"/>
      </a:defRPr>
    </a:lvl1pPr>
    <a:lvl2pPr marL="136525" indent="0" algn="l" defTabSz="914400" rtl="0" eaLnBrk="1" latinLnBrk="0" hangingPunct="1">
      <a:spcBef>
        <a:spcPts val="200"/>
      </a:spcBef>
      <a:defRPr kumimoji="1" sz="1050" kern="1200">
        <a:solidFill>
          <a:schemeClr val="tx1"/>
        </a:solidFill>
        <a:latin typeface="+mn-lt"/>
        <a:ea typeface="+mn-ea"/>
        <a:cs typeface="+mn-cs"/>
      </a:defRPr>
    </a:lvl2pPr>
    <a:lvl3pPr marL="273600" algn="l" defTabSz="914400" rtl="0" eaLnBrk="1" latinLnBrk="0" hangingPunct="1">
      <a:spcBef>
        <a:spcPts val="200"/>
      </a:spcBef>
      <a:defRPr kumimoji="1" sz="1050" kern="1200">
        <a:solidFill>
          <a:schemeClr val="tx1"/>
        </a:solidFill>
        <a:latin typeface="+mn-lt"/>
        <a:ea typeface="+mn-ea"/>
        <a:cs typeface="+mn-cs"/>
      </a:defRPr>
    </a:lvl3pPr>
    <a:lvl4pPr marL="403225" indent="0" algn="l" defTabSz="914400" rtl="0" eaLnBrk="1" latinLnBrk="0" hangingPunct="1">
      <a:spcBef>
        <a:spcPts val="200"/>
      </a:spcBef>
      <a:defRPr kumimoji="1" sz="1050" kern="1200">
        <a:solidFill>
          <a:schemeClr val="tx1"/>
        </a:solidFill>
        <a:latin typeface="+mn-lt"/>
        <a:ea typeface="+mn-ea"/>
        <a:cs typeface="+mn-cs"/>
      </a:defRPr>
    </a:lvl4pPr>
    <a:lvl5pPr marL="531813" indent="0" algn="l" defTabSz="914400" rtl="0" eaLnBrk="1" latinLnBrk="0" hangingPunct="1">
      <a:spcBef>
        <a:spcPts val="200"/>
      </a:spcBef>
      <a:defRPr kumimoji="1" sz="105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11/28/2017 11:20 AM</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Tree>
    <p:extLst>
      <p:ext uri="{BB962C8B-B14F-4D97-AF65-F5344CB8AC3E}">
        <p14:creationId xmlns:p14="http://schemas.microsoft.com/office/powerpoint/2010/main" val="2903295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247016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12</a:t>
            </a:fld>
            <a:endParaRPr lang="ja-JP" altLang="en-US"/>
          </a:p>
        </p:txBody>
      </p:sp>
    </p:spTree>
    <p:extLst>
      <p:ext uri="{BB962C8B-B14F-4D97-AF65-F5344CB8AC3E}">
        <p14:creationId xmlns:p14="http://schemas.microsoft.com/office/powerpoint/2010/main" val="2808954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13</a:t>
            </a:fld>
            <a:endParaRPr lang="ja-JP" altLang="en-US"/>
          </a:p>
        </p:txBody>
      </p:sp>
    </p:spTree>
    <p:extLst>
      <p:ext uri="{BB962C8B-B14F-4D97-AF65-F5344CB8AC3E}">
        <p14:creationId xmlns:p14="http://schemas.microsoft.com/office/powerpoint/2010/main" val="3544367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013322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15</a:t>
            </a:fld>
            <a:endParaRPr lang="ja-JP" altLang="en-US"/>
          </a:p>
        </p:txBody>
      </p:sp>
    </p:spTree>
    <p:extLst>
      <p:ext uri="{BB962C8B-B14F-4D97-AF65-F5344CB8AC3E}">
        <p14:creationId xmlns:p14="http://schemas.microsoft.com/office/powerpoint/2010/main" val="2253701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16</a:t>
            </a:fld>
            <a:endParaRPr lang="ja-JP" altLang="en-US"/>
          </a:p>
        </p:txBody>
      </p:sp>
    </p:spTree>
    <p:extLst>
      <p:ext uri="{BB962C8B-B14F-4D97-AF65-F5344CB8AC3E}">
        <p14:creationId xmlns:p14="http://schemas.microsoft.com/office/powerpoint/2010/main" val="1525586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17</a:t>
            </a:fld>
            <a:endParaRPr lang="ja-JP" altLang="en-US"/>
          </a:p>
        </p:txBody>
      </p:sp>
    </p:spTree>
    <p:extLst>
      <p:ext uri="{BB962C8B-B14F-4D97-AF65-F5344CB8AC3E}">
        <p14:creationId xmlns:p14="http://schemas.microsoft.com/office/powerpoint/2010/main" val="206527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18</a:t>
            </a:fld>
            <a:endParaRPr lang="ja-JP" altLang="en-US"/>
          </a:p>
        </p:txBody>
      </p:sp>
    </p:spTree>
    <p:extLst>
      <p:ext uri="{BB962C8B-B14F-4D97-AF65-F5344CB8AC3E}">
        <p14:creationId xmlns:p14="http://schemas.microsoft.com/office/powerpoint/2010/main" val="3492365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19</a:t>
            </a:fld>
            <a:endParaRPr lang="ja-JP" altLang="en-US"/>
          </a:p>
        </p:txBody>
      </p:sp>
    </p:spTree>
    <p:extLst>
      <p:ext uri="{BB962C8B-B14F-4D97-AF65-F5344CB8AC3E}">
        <p14:creationId xmlns:p14="http://schemas.microsoft.com/office/powerpoint/2010/main" val="2178683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20</a:t>
            </a:fld>
            <a:endParaRPr lang="ja-JP" altLang="en-US"/>
          </a:p>
        </p:txBody>
      </p:sp>
    </p:spTree>
    <p:extLst>
      <p:ext uri="{BB962C8B-B14F-4D97-AF65-F5344CB8AC3E}">
        <p14:creationId xmlns:p14="http://schemas.microsoft.com/office/powerpoint/2010/main" val="455555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229166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21</a:t>
            </a:fld>
            <a:endParaRPr lang="ja-JP" altLang="en-US"/>
          </a:p>
        </p:txBody>
      </p:sp>
    </p:spTree>
    <p:extLst>
      <p:ext uri="{BB962C8B-B14F-4D97-AF65-F5344CB8AC3E}">
        <p14:creationId xmlns:p14="http://schemas.microsoft.com/office/powerpoint/2010/main" val="3774784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071531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640974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279349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903026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198578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510664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4014373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41729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40509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11/28/2017 11:20 AM</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Tree>
    <p:extLst>
      <p:ext uri="{BB962C8B-B14F-4D97-AF65-F5344CB8AC3E}">
        <p14:creationId xmlns:p14="http://schemas.microsoft.com/office/powerpoint/2010/main" val="2648255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578578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810860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2031235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6416526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0541388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36</a:t>
            </a:fld>
            <a:endParaRPr lang="ja-JP" altLang="en-US"/>
          </a:p>
        </p:txBody>
      </p:sp>
    </p:spTree>
    <p:extLst>
      <p:ext uri="{BB962C8B-B14F-4D97-AF65-F5344CB8AC3E}">
        <p14:creationId xmlns:p14="http://schemas.microsoft.com/office/powerpoint/2010/main" val="1368802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37</a:t>
            </a:fld>
            <a:endParaRPr lang="ja-JP" altLang="en-US"/>
          </a:p>
        </p:txBody>
      </p:sp>
    </p:spTree>
    <p:extLst>
      <p:ext uri="{BB962C8B-B14F-4D97-AF65-F5344CB8AC3E}">
        <p14:creationId xmlns:p14="http://schemas.microsoft.com/office/powerpoint/2010/main" val="12235413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698486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89307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03735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1841329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41</a:t>
            </a:fld>
            <a:endParaRPr lang="ja-JP" altLang="en-US"/>
          </a:p>
        </p:txBody>
      </p:sp>
    </p:spTree>
    <p:extLst>
      <p:ext uri="{BB962C8B-B14F-4D97-AF65-F5344CB8AC3E}">
        <p14:creationId xmlns:p14="http://schemas.microsoft.com/office/powerpoint/2010/main" val="2334958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9054001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073698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4644996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6598024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5535007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3534875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5384575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7418846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52</a:t>
            </a:fld>
            <a:endParaRPr lang="ja-JP" altLang="en-US"/>
          </a:p>
        </p:txBody>
      </p:sp>
    </p:spTree>
    <p:extLst>
      <p:ext uri="{BB962C8B-B14F-4D97-AF65-F5344CB8AC3E}">
        <p14:creationId xmlns:p14="http://schemas.microsoft.com/office/powerpoint/2010/main" val="3781335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a:t>
            </a:fld>
            <a:endParaRPr lang="ja-JP" altLang="en-US"/>
          </a:p>
        </p:txBody>
      </p:sp>
    </p:spTree>
    <p:extLst>
      <p:ext uri="{BB962C8B-B14F-4D97-AF65-F5344CB8AC3E}">
        <p14:creationId xmlns:p14="http://schemas.microsoft.com/office/powerpoint/2010/main" val="21359060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53</a:t>
            </a:fld>
            <a:endParaRPr lang="ja-JP" altLang="en-US"/>
          </a:p>
        </p:txBody>
      </p:sp>
    </p:spTree>
    <p:extLst>
      <p:ext uri="{BB962C8B-B14F-4D97-AF65-F5344CB8AC3E}">
        <p14:creationId xmlns:p14="http://schemas.microsoft.com/office/powerpoint/2010/main" val="41865442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55</a:t>
            </a:fld>
            <a:endParaRPr lang="ja-JP" altLang="en-US"/>
          </a:p>
        </p:txBody>
      </p:sp>
    </p:spTree>
    <p:extLst>
      <p:ext uri="{BB962C8B-B14F-4D97-AF65-F5344CB8AC3E}">
        <p14:creationId xmlns:p14="http://schemas.microsoft.com/office/powerpoint/2010/main" val="39708511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56</a:t>
            </a:fld>
            <a:endParaRPr lang="ja-JP" altLang="en-US"/>
          </a:p>
        </p:txBody>
      </p:sp>
    </p:spTree>
    <p:extLst>
      <p:ext uri="{BB962C8B-B14F-4D97-AF65-F5344CB8AC3E}">
        <p14:creationId xmlns:p14="http://schemas.microsoft.com/office/powerpoint/2010/main" val="25464553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57</a:t>
            </a:fld>
            <a:endParaRPr lang="ja-JP" altLang="en-US"/>
          </a:p>
        </p:txBody>
      </p:sp>
    </p:spTree>
    <p:extLst>
      <p:ext uri="{BB962C8B-B14F-4D97-AF65-F5344CB8AC3E}">
        <p14:creationId xmlns:p14="http://schemas.microsoft.com/office/powerpoint/2010/main" val="34207605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11/28/2017 11:20 AM</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20242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042177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1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857449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110769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965325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bg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pic>
        <p:nvPicPr>
          <p:cNvPr id="7" name="Picture 6">
            <a:extLst>
              <a:ext uri="{FF2B5EF4-FFF2-40B4-BE49-F238E27FC236}">
                <a16:creationId xmlns:a16="http://schemas.microsoft.com/office/drawing/2014/main" id="{9997CB8D-36FF-43CF-86DF-54192446E049}"/>
              </a:ext>
            </a:extLst>
          </p:cNvPr>
          <p:cNvPicPr>
            <a:picLocks noChangeAspect="1"/>
          </p:cNvPicPr>
          <p:nvPr userDrawn="1"/>
        </p:nvPicPr>
        <p:blipFill>
          <a:blip r:embed="rId3"/>
          <a:stretch>
            <a:fillRect/>
          </a:stretch>
        </p:blipFill>
        <p:spPr>
          <a:xfrm>
            <a:off x="4865622" y="1563129"/>
            <a:ext cx="4077890" cy="3362070"/>
          </a:xfrm>
          <a:prstGeom prst="rect">
            <a:avLst/>
          </a:prstGeom>
        </p:spPr>
      </p:pic>
      <p:sp>
        <p:nvSpPr>
          <p:cNvPr id="8" name="TextBox 7">
            <a:extLst>
              <a:ext uri="{FF2B5EF4-FFF2-40B4-BE49-F238E27FC236}">
                <a16:creationId xmlns:a16="http://schemas.microsoft.com/office/drawing/2014/main" id="{233C4521-B2BD-4F4A-8089-E40A421A7CA0}"/>
              </a:ext>
            </a:extLst>
          </p:cNvPr>
          <p:cNvSpPr txBox="1"/>
          <p:nvPr userDrawn="1"/>
        </p:nvSpPr>
        <p:spPr>
          <a:xfrm>
            <a:off x="206078" y="1555658"/>
            <a:ext cx="4842036" cy="706031"/>
          </a:xfrm>
          <a:prstGeom prst="rect">
            <a:avLst/>
          </a:prstGeom>
          <a:noFill/>
        </p:spPr>
        <p:txBody>
          <a:bodyPr wrap="none" lIns="134464" tIns="107571" rIns="134464" bIns="107571" rtlCol="0">
            <a:spAutoFit/>
          </a:bodyPr>
          <a:lstStyle/>
          <a:p>
            <a:pPr>
              <a:lnSpc>
                <a:spcPct val="90000"/>
              </a:lnSpc>
              <a:spcAft>
                <a:spcPts val="441"/>
              </a:spcAft>
            </a:pPr>
            <a:r>
              <a:rPr lang="en-US" sz="3529" dirty="0">
                <a:gradFill>
                  <a:gsLst>
                    <a:gs pos="2917">
                      <a:schemeClr val="tx1"/>
                    </a:gs>
                    <a:gs pos="30000">
                      <a:schemeClr val="tx1"/>
                    </a:gs>
                  </a:gsLst>
                  <a:lin ang="5400000" scaled="0"/>
                </a:gradFill>
                <a:latin typeface="+mj-lt"/>
              </a:rPr>
              <a:t>Microsoft Tech Summit</a:t>
            </a:r>
          </a:p>
        </p:txBody>
      </p:sp>
      <p:sp>
        <p:nvSpPr>
          <p:cNvPr id="10" name="TextBox 9">
            <a:extLst>
              <a:ext uri="{FF2B5EF4-FFF2-40B4-BE49-F238E27FC236}">
                <a16:creationId xmlns:a16="http://schemas.microsoft.com/office/drawing/2014/main" id="{15658542-A774-494D-A87E-4B0119BEC501}"/>
              </a:ext>
            </a:extLst>
          </p:cNvPr>
          <p:cNvSpPr txBox="1"/>
          <p:nvPr userDrawn="1"/>
        </p:nvSpPr>
        <p:spPr>
          <a:xfrm>
            <a:off x="206079" y="2058803"/>
            <a:ext cx="3573227" cy="888068"/>
          </a:xfrm>
          <a:prstGeom prst="rect">
            <a:avLst/>
          </a:prstGeom>
          <a:noFill/>
        </p:spPr>
        <p:txBody>
          <a:bodyPr wrap="none" lIns="134464" tIns="107571" rIns="134464" bIns="107571" rtlCol="0">
            <a:spAutoFit/>
          </a:bodyPr>
          <a:lstStyle/>
          <a:p>
            <a:pPr>
              <a:lnSpc>
                <a:spcPct val="114000"/>
              </a:lnSpc>
              <a:spcAft>
                <a:spcPts val="441"/>
              </a:spcAft>
            </a:pP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Build your skills with the latest in</a:t>
            </a:r>
            <a:b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b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cloud technologies</a:t>
            </a:r>
          </a:p>
        </p:txBody>
      </p:sp>
    </p:spTree>
    <p:extLst>
      <p:ext uri="{BB962C8B-B14F-4D97-AF65-F5344CB8AC3E}">
        <p14:creationId xmlns:p14="http://schemas.microsoft.com/office/powerpoint/2010/main" val="3769008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4068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pic>
        <p:nvPicPr>
          <p:cNvPr id="7" name="MS logo white - EMF">
            <a:extLst>
              <a:ext uri="{FF2B5EF4-FFF2-40B4-BE49-F238E27FC236}">
                <a16:creationId xmlns:a16="http://schemas.microsoft.com/office/drawing/2014/main" id="{D84B5B2D-B016-4D4A-A63D-9CD1569D4785}"/>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718316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03718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496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6247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434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62028"/>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88">
                <a:gradFill>
                  <a:gsLst>
                    <a:gs pos="0">
                      <a:schemeClr val="tx1"/>
                    </a:gs>
                    <a:gs pos="100000">
                      <a:schemeClr val="tx1"/>
                    </a:gs>
                  </a:gsLst>
                  <a:lin ang="5400000" scaled="0"/>
                </a:gradFill>
                <a:latin typeface="+mn-lt"/>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413612" y="2323659"/>
            <a:ext cx="2316776" cy="496182"/>
          </a:xfrm>
          <a:prstGeom prst="rect">
            <a:avLst/>
          </a:prstGeom>
        </p:spPr>
      </p:pic>
    </p:spTree>
    <p:extLst>
      <p:ext uri="{BB962C8B-B14F-4D97-AF65-F5344CB8AC3E}">
        <p14:creationId xmlns:p14="http://schemas.microsoft.com/office/powerpoint/2010/main" val="630869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500683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28800"/>
            <a:ext cx="8784000" cy="468000"/>
          </a:xfrm>
        </p:spPr>
        <p:txBody>
          <a:bodyPr tIns="36000">
            <a:normAutofit/>
          </a:bodyPr>
          <a:lstStyle>
            <a:lvl1pPr>
              <a:defRPr sz="2400">
                <a:solidFill>
                  <a:schemeClr val="bg1"/>
                </a:solidFill>
              </a:defRPr>
            </a:lvl1pPr>
          </a:lstStyle>
          <a:p>
            <a:r>
              <a:rPr kumimoji="1" lang="ja-JP" altLang="en-US" dirty="0"/>
              <a:t>タイトルを入力</a:t>
            </a:r>
          </a:p>
        </p:txBody>
      </p:sp>
      <p:sp>
        <p:nvSpPr>
          <p:cNvPr id="4" name="コンテンツ プレースホルダー 3"/>
          <p:cNvSpPr>
            <a:spLocks noGrp="1"/>
          </p:cNvSpPr>
          <p:nvPr>
            <p:ph sz="quarter" idx="10" hasCustomPrompt="1"/>
          </p:nvPr>
        </p:nvSpPr>
        <p:spPr>
          <a:xfrm>
            <a:off x="179388" y="612000"/>
            <a:ext cx="8783637" cy="4230000"/>
          </a:xfrm>
        </p:spPr>
        <p:txBody>
          <a:bodyPr/>
          <a:lstStyle>
            <a:lvl1pPr marL="180000" indent="-180000">
              <a:spcBef>
                <a:spcPts val="500"/>
              </a:spcBef>
              <a:defRPr/>
            </a:lvl1pPr>
            <a:lvl2pPr marL="360000" indent="-180000">
              <a:spcBef>
                <a:spcPts val="500"/>
              </a:spcBef>
              <a:defRPr/>
            </a:lvl2pPr>
            <a:lvl3pPr marL="468000" indent="-108000">
              <a:spcBef>
                <a:spcPts val="500"/>
              </a:spcBef>
              <a:defRPr/>
            </a:lvl3pPr>
            <a:lvl4pPr marL="576000" indent="-108000">
              <a:spcBef>
                <a:spcPts val="500"/>
              </a:spcBef>
              <a:defRPr/>
            </a:lvl4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1793076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bg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pic>
        <p:nvPicPr>
          <p:cNvPr id="7" name="Picture 6">
            <a:extLst>
              <a:ext uri="{FF2B5EF4-FFF2-40B4-BE49-F238E27FC236}">
                <a16:creationId xmlns:a16="http://schemas.microsoft.com/office/drawing/2014/main" id="{9997CB8D-36FF-43CF-86DF-54192446E049}"/>
              </a:ext>
            </a:extLst>
          </p:cNvPr>
          <p:cNvPicPr>
            <a:picLocks noChangeAspect="1"/>
          </p:cNvPicPr>
          <p:nvPr userDrawn="1"/>
        </p:nvPicPr>
        <p:blipFill>
          <a:blip r:embed="rId3"/>
          <a:stretch>
            <a:fillRect/>
          </a:stretch>
        </p:blipFill>
        <p:spPr>
          <a:xfrm>
            <a:off x="4865622" y="1563129"/>
            <a:ext cx="4077890" cy="3362070"/>
          </a:xfrm>
          <a:prstGeom prst="rect">
            <a:avLst/>
          </a:prstGeom>
        </p:spPr>
      </p:pic>
      <p:sp>
        <p:nvSpPr>
          <p:cNvPr id="8" name="TextBox 7">
            <a:extLst>
              <a:ext uri="{FF2B5EF4-FFF2-40B4-BE49-F238E27FC236}">
                <a16:creationId xmlns:a16="http://schemas.microsoft.com/office/drawing/2014/main" id="{233C4521-B2BD-4F4A-8089-E40A421A7CA0}"/>
              </a:ext>
            </a:extLst>
          </p:cNvPr>
          <p:cNvSpPr txBox="1"/>
          <p:nvPr userDrawn="1"/>
        </p:nvSpPr>
        <p:spPr>
          <a:xfrm>
            <a:off x="206078" y="1555658"/>
            <a:ext cx="4842036" cy="706031"/>
          </a:xfrm>
          <a:prstGeom prst="rect">
            <a:avLst/>
          </a:prstGeom>
          <a:noFill/>
        </p:spPr>
        <p:txBody>
          <a:bodyPr wrap="none" lIns="134464" tIns="107571" rIns="134464" bIns="107571" rtlCol="0">
            <a:spAutoFit/>
          </a:bodyPr>
          <a:lstStyle/>
          <a:p>
            <a:pPr>
              <a:lnSpc>
                <a:spcPct val="90000"/>
              </a:lnSpc>
              <a:spcAft>
                <a:spcPts val="441"/>
              </a:spcAft>
            </a:pPr>
            <a:r>
              <a:rPr lang="en-US" sz="3529" dirty="0">
                <a:gradFill>
                  <a:gsLst>
                    <a:gs pos="2917">
                      <a:schemeClr val="tx1"/>
                    </a:gs>
                    <a:gs pos="30000">
                      <a:schemeClr val="tx1"/>
                    </a:gs>
                  </a:gsLst>
                  <a:lin ang="5400000" scaled="0"/>
                </a:gradFill>
                <a:latin typeface="+mj-lt"/>
              </a:rPr>
              <a:t>Microsoft Tech Summit</a:t>
            </a:r>
          </a:p>
        </p:txBody>
      </p:sp>
      <p:sp>
        <p:nvSpPr>
          <p:cNvPr id="10" name="TextBox 9">
            <a:extLst>
              <a:ext uri="{FF2B5EF4-FFF2-40B4-BE49-F238E27FC236}">
                <a16:creationId xmlns:a16="http://schemas.microsoft.com/office/drawing/2014/main" id="{15658542-A774-494D-A87E-4B0119BEC501}"/>
              </a:ext>
            </a:extLst>
          </p:cNvPr>
          <p:cNvSpPr txBox="1"/>
          <p:nvPr userDrawn="1"/>
        </p:nvSpPr>
        <p:spPr>
          <a:xfrm>
            <a:off x="206079" y="2058803"/>
            <a:ext cx="3573227" cy="888068"/>
          </a:xfrm>
          <a:prstGeom prst="rect">
            <a:avLst/>
          </a:prstGeom>
          <a:noFill/>
        </p:spPr>
        <p:txBody>
          <a:bodyPr wrap="none" lIns="134464" tIns="107571" rIns="134464" bIns="107571" rtlCol="0">
            <a:spAutoFit/>
          </a:bodyPr>
          <a:lstStyle/>
          <a:p>
            <a:pPr>
              <a:lnSpc>
                <a:spcPct val="114000"/>
              </a:lnSpc>
              <a:spcAft>
                <a:spcPts val="441"/>
              </a:spcAft>
            </a:pP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Build your skills with the latest in</a:t>
            </a:r>
            <a:b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b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cloud technologies</a:t>
            </a:r>
          </a:p>
        </p:txBody>
      </p:sp>
    </p:spTree>
    <p:extLst>
      <p:ext uri="{BB962C8B-B14F-4D97-AF65-F5344CB8AC3E}">
        <p14:creationId xmlns:p14="http://schemas.microsoft.com/office/powerpoint/2010/main" val="2831297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1226932"/>
            <a:ext cx="4706183" cy="1344818"/>
          </a:xfrm>
          <a:noFill/>
        </p:spPr>
        <p:txBody>
          <a:bodyPr lIns="146304" tIns="91440" rIns="146304" bIns="91440" anchor="b" anchorCtr="0"/>
          <a:lstStyle>
            <a:lvl1pPr>
              <a:defRPr sz="3529" spc="-74"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01976" y="2908931"/>
            <a:ext cx="4033865" cy="1344245"/>
          </a:xfrm>
          <a:noFill/>
        </p:spPr>
        <p:txBody>
          <a:bodyPr lIns="164592" tIns="109728" rIns="164592" bIns="109728">
            <a:noAutofit/>
          </a:bodyPr>
          <a:lstStyle>
            <a:lvl1pPr marL="0" indent="0">
              <a:spcBef>
                <a:spcPts val="0"/>
              </a:spcBef>
              <a:buNone/>
              <a:defRPr sz="2059"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pic>
        <p:nvPicPr>
          <p:cNvPr id="7" name="Picture 6">
            <a:extLst>
              <a:ext uri="{FF2B5EF4-FFF2-40B4-BE49-F238E27FC236}">
                <a16:creationId xmlns:a16="http://schemas.microsoft.com/office/drawing/2014/main" id="{4F8C4C8B-6CE4-4367-8679-43D660CBD459}"/>
              </a:ext>
            </a:extLst>
          </p:cNvPr>
          <p:cNvPicPr>
            <a:picLocks noChangeAspect="1"/>
          </p:cNvPicPr>
          <p:nvPr userDrawn="1"/>
        </p:nvPicPr>
        <p:blipFill>
          <a:blip r:embed="rId3"/>
          <a:stretch>
            <a:fillRect/>
          </a:stretch>
        </p:blipFill>
        <p:spPr>
          <a:xfrm>
            <a:off x="5672167" y="2554727"/>
            <a:ext cx="2875405" cy="2370666"/>
          </a:xfrm>
          <a:prstGeom prst="rect">
            <a:avLst/>
          </a:prstGeom>
        </p:spPr>
      </p:pic>
    </p:spTree>
    <p:extLst>
      <p:ext uri="{BB962C8B-B14F-4D97-AF65-F5344CB8AC3E}">
        <p14:creationId xmlns:p14="http://schemas.microsoft.com/office/powerpoint/2010/main" val="2078587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1226932"/>
            <a:ext cx="4706183" cy="1344818"/>
          </a:xfrm>
          <a:noFill/>
        </p:spPr>
        <p:txBody>
          <a:bodyPr lIns="146304" tIns="91440" rIns="146304" bIns="91440" anchor="b" anchorCtr="0"/>
          <a:lstStyle>
            <a:lvl1pPr>
              <a:defRPr sz="3529" spc="-74"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01976" y="2908931"/>
            <a:ext cx="4033865" cy="1344245"/>
          </a:xfrm>
          <a:noFill/>
        </p:spPr>
        <p:txBody>
          <a:bodyPr lIns="164592" tIns="109728" rIns="164592" bIns="109728">
            <a:noAutofit/>
          </a:bodyPr>
          <a:lstStyle>
            <a:lvl1pPr marL="0" indent="0">
              <a:spcBef>
                <a:spcPts val="0"/>
              </a:spcBef>
              <a:buNone/>
              <a:defRPr sz="2059"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pic>
        <p:nvPicPr>
          <p:cNvPr id="7" name="Picture 6">
            <a:extLst>
              <a:ext uri="{FF2B5EF4-FFF2-40B4-BE49-F238E27FC236}">
                <a16:creationId xmlns:a16="http://schemas.microsoft.com/office/drawing/2014/main" id="{4F8C4C8B-6CE4-4367-8679-43D660CBD459}"/>
              </a:ext>
            </a:extLst>
          </p:cNvPr>
          <p:cNvPicPr>
            <a:picLocks noChangeAspect="1"/>
          </p:cNvPicPr>
          <p:nvPr userDrawn="1"/>
        </p:nvPicPr>
        <p:blipFill>
          <a:blip r:embed="rId3"/>
          <a:stretch>
            <a:fillRect/>
          </a:stretch>
        </p:blipFill>
        <p:spPr>
          <a:xfrm>
            <a:off x="5672167" y="2554727"/>
            <a:ext cx="2875405" cy="2370666"/>
          </a:xfrm>
          <a:prstGeom prst="rect">
            <a:avLst/>
          </a:prstGeom>
        </p:spPr>
      </p:pic>
    </p:spTree>
    <p:extLst>
      <p:ext uri="{BB962C8B-B14F-4D97-AF65-F5344CB8AC3E}">
        <p14:creationId xmlns:p14="http://schemas.microsoft.com/office/powerpoint/2010/main" val="18947344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buNone/>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49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028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2705653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916230"/>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916230"/>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52550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723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sp>
        <p:nvSpPr>
          <p:cNvPr id="6" name="TextBox 7">
            <a:extLst>
              <a:ext uri="{FF2B5EF4-FFF2-40B4-BE49-F238E27FC236}">
                <a16:creationId xmlns:a16="http://schemas.microsoft.com/office/drawing/2014/main" id="{88083CA2-41F3-403C-AFF3-C22175600D98}"/>
              </a:ext>
            </a:extLst>
          </p:cNvPr>
          <p:cNvSpPr txBox="1"/>
          <p:nvPr userDrawn="1"/>
        </p:nvSpPr>
        <p:spPr>
          <a:xfrm>
            <a:off x="5889142" y="4601624"/>
            <a:ext cx="3052310" cy="325858"/>
          </a:xfrm>
          <a:prstGeom prst="rect">
            <a:avLst/>
          </a:prstGeom>
          <a:noFill/>
        </p:spPr>
        <p:txBody>
          <a:bodyPr wrap="none" lIns="0" tIns="0" rIns="0" bIns="0" rtlCol="0">
            <a:spAutoFit/>
          </a:bodyPr>
          <a:lstStyle/>
          <a:p>
            <a:pPr>
              <a:lnSpc>
                <a:spcPct val="90000"/>
              </a:lnSpc>
              <a:spcAft>
                <a:spcPts val="441"/>
              </a:spcAft>
            </a:pPr>
            <a:r>
              <a:rPr lang="en-US" sz="2353" dirty="0">
                <a:gradFill>
                  <a:gsLst>
                    <a:gs pos="2917">
                      <a:schemeClr val="tx1"/>
                    </a:gs>
                    <a:gs pos="30000">
                      <a:schemeClr val="tx1"/>
                    </a:gs>
                  </a:gsLst>
                  <a:lin ang="5400000" scaled="0"/>
                </a:gradFill>
              </a:rPr>
              <a:t>Microsoft Tech Summit</a:t>
            </a:r>
          </a:p>
        </p:txBody>
      </p:sp>
      <p:pic>
        <p:nvPicPr>
          <p:cNvPr id="7" name="MS logo white - EMF">
            <a:extLst>
              <a:ext uri="{FF2B5EF4-FFF2-40B4-BE49-F238E27FC236}">
                <a16:creationId xmlns:a16="http://schemas.microsoft.com/office/drawing/2014/main" id="{5A7F0798-DEC5-4813-9FCA-E56C2DC04256}"/>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4202438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
        <p:nvSpPr>
          <p:cNvPr id="6" name="TextBox 7">
            <a:extLst>
              <a:ext uri="{FF2B5EF4-FFF2-40B4-BE49-F238E27FC236}">
                <a16:creationId xmlns:a16="http://schemas.microsoft.com/office/drawing/2014/main" id="{3531F1FA-9367-4D8E-9DF5-C3CE7922E5A2}"/>
              </a:ext>
            </a:extLst>
          </p:cNvPr>
          <p:cNvSpPr txBox="1"/>
          <p:nvPr userDrawn="1"/>
        </p:nvSpPr>
        <p:spPr>
          <a:xfrm>
            <a:off x="5889142" y="4601624"/>
            <a:ext cx="3052310" cy="325858"/>
          </a:xfrm>
          <a:prstGeom prst="rect">
            <a:avLst/>
          </a:prstGeom>
          <a:noFill/>
        </p:spPr>
        <p:txBody>
          <a:bodyPr wrap="none" lIns="0" tIns="0" rIns="0" bIns="0" rtlCol="0">
            <a:spAutoFit/>
          </a:bodyPr>
          <a:lstStyle/>
          <a:p>
            <a:pPr>
              <a:lnSpc>
                <a:spcPct val="90000"/>
              </a:lnSpc>
              <a:spcAft>
                <a:spcPts val="441"/>
              </a:spcAft>
            </a:pPr>
            <a:r>
              <a:rPr lang="en-US" sz="2353" dirty="0">
                <a:gradFill>
                  <a:gsLst>
                    <a:gs pos="2917">
                      <a:schemeClr val="tx1"/>
                    </a:gs>
                    <a:gs pos="30000">
                      <a:schemeClr val="tx1"/>
                    </a:gs>
                  </a:gsLst>
                  <a:lin ang="5400000" scaled="0"/>
                </a:gradFill>
              </a:rPr>
              <a:t>Microsoft Tech Summit</a:t>
            </a:r>
          </a:p>
        </p:txBody>
      </p:sp>
      <p:pic>
        <p:nvPicPr>
          <p:cNvPr id="7" name="MS logo white - EMF">
            <a:extLst>
              <a:ext uri="{FF2B5EF4-FFF2-40B4-BE49-F238E27FC236}">
                <a16:creationId xmlns:a16="http://schemas.microsoft.com/office/drawing/2014/main" id="{54A6BCD1-D17C-4E24-8803-BB132711F191}"/>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21765497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681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
        <p:nvSpPr>
          <p:cNvPr id="6" name="TextBox 7">
            <a:extLst>
              <a:ext uri="{FF2B5EF4-FFF2-40B4-BE49-F238E27FC236}">
                <a16:creationId xmlns:a16="http://schemas.microsoft.com/office/drawing/2014/main" id="{F42EBBF7-2AF6-4C02-A8EC-9BABF4559EE6}"/>
              </a:ext>
            </a:extLst>
          </p:cNvPr>
          <p:cNvSpPr txBox="1"/>
          <p:nvPr userDrawn="1"/>
        </p:nvSpPr>
        <p:spPr>
          <a:xfrm>
            <a:off x="5889142" y="4601624"/>
            <a:ext cx="3052310" cy="325858"/>
          </a:xfrm>
          <a:prstGeom prst="rect">
            <a:avLst/>
          </a:prstGeom>
          <a:noFill/>
        </p:spPr>
        <p:txBody>
          <a:bodyPr wrap="none" lIns="0" tIns="0" rIns="0" bIns="0" rtlCol="0">
            <a:spAutoFit/>
          </a:bodyPr>
          <a:lstStyle/>
          <a:p>
            <a:pPr>
              <a:lnSpc>
                <a:spcPct val="90000"/>
              </a:lnSpc>
              <a:spcAft>
                <a:spcPts val="441"/>
              </a:spcAft>
            </a:pPr>
            <a:r>
              <a:rPr lang="en-US" sz="2353" dirty="0">
                <a:gradFill>
                  <a:gsLst>
                    <a:gs pos="2917">
                      <a:schemeClr val="tx1"/>
                    </a:gs>
                    <a:gs pos="30000">
                      <a:schemeClr val="tx1"/>
                    </a:gs>
                  </a:gsLst>
                  <a:lin ang="5400000" scaled="0"/>
                </a:gradFill>
              </a:rPr>
              <a:t>Microsoft Tech Summit</a:t>
            </a:r>
          </a:p>
        </p:txBody>
      </p:sp>
      <p:pic>
        <p:nvPicPr>
          <p:cNvPr id="7" name="MS logo white - EMF">
            <a:extLst>
              <a:ext uri="{FF2B5EF4-FFF2-40B4-BE49-F238E27FC236}">
                <a16:creationId xmlns:a16="http://schemas.microsoft.com/office/drawing/2014/main" id="{D84B5B2D-B016-4D4A-A63D-9CD1569D4785}"/>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29132342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buNone/>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933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404867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616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067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083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62028"/>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88">
                <a:gradFill>
                  <a:gsLst>
                    <a:gs pos="0">
                      <a:schemeClr val="tx1"/>
                    </a:gs>
                    <a:gs pos="100000">
                      <a:schemeClr val="tx1"/>
                    </a:gs>
                  </a:gsLst>
                  <a:lin ang="5400000" scaled="0"/>
                </a:gradFill>
                <a:latin typeface="+mn-lt"/>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413612" y="2323659"/>
            <a:ext cx="2316776" cy="496182"/>
          </a:xfrm>
          <a:prstGeom prst="rect">
            <a:avLst/>
          </a:prstGeom>
        </p:spPr>
      </p:pic>
    </p:spTree>
    <p:extLst>
      <p:ext uri="{BB962C8B-B14F-4D97-AF65-F5344CB8AC3E}">
        <p14:creationId xmlns:p14="http://schemas.microsoft.com/office/powerpoint/2010/main" val="16169182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945096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blu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96894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bg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pic>
        <p:nvPicPr>
          <p:cNvPr id="7" name="Picture 6">
            <a:extLst>
              <a:ext uri="{FF2B5EF4-FFF2-40B4-BE49-F238E27FC236}">
                <a16:creationId xmlns:a16="http://schemas.microsoft.com/office/drawing/2014/main" id="{9997CB8D-36FF-43CF-86DF-54192446E049}"/>
              </a:ext>
            </a:extLst>
          </p:cNvPr>
          <p:cNvPicPr>
            <a:picLocks noChangeAspect="1"/>
          </p:cNvPicPr>
          <p:nvPr userDrawn="1"/>
        </p:nvPicPr>
        <p:blipFill>
          <a:blip r:embed="rId3"/>
          <a:stretch>
            <a:fillRect/>
          </a:stretch>
        </p:blipFill>
        <p:spPr>
          <a:xfrm>
            <a:off x="4865622" y="1563129"/>
            <a:ext cx="4077890" cy="3362070"/>
          </a:xfrm>
          <a:prstGeom prst="rect">
            <a:avLst/>
          </a:prstGeom>
        </p:spPr>
      </p:pic>
      <p:sp>
        <p:nvSpPr>
          <p:cNvPr id="8" name="TextBox 7">
            <a:extLst>
              <a:ext uri="{FF2B5EF4-FFF2-40B4-BE49-F238E27FC236}">
                <a16:creationId xmlns:a16="http://schemas.microsoft.com/office/drawing/2014/main" id="{233C4521-B2BD-4F4A-8089-E40A421A7CA0}"/>
              </a:ext>
            </a:extLst>
          </p:cNvPr>
          <p:cNvSpPr txBox="1"/>
          <p:nvPr userDrawn="1"/>
        </p:nvSpPr>
        <p:spPr>
          <a:xfrm>
            <a:off x="206078" y="1555658"/>
            <a:ext cx="4842036" cy="706031"/>
          </a:xfrm>
          <a:prstGeom prst="rect">
            <a:avLst/>
          </a:prstGeom>
          <a:noFill/>
        </p:spPr>
        <p:txBody>
          <a:bodyPr wrap="none" lIns="134464" tIns="107571" rIns="134464" bIns="107571" rtlCol="0">
            <a:spAutoFit/>
          </a:bodyPr>
          <a:lstStyle/>
          <a:p>
            <a:pPr>
              <a:lnSpc>
                <a:spcPct val="90000"/>
              </a:lnSpc>
              <a:spcAft>
                <a:spcPts val="441"/>
              </a:spcAft>
            </a:pPr>
            <a:r>
              <a:rPr lang="en-US" sz="3529" dirty="0">
                <a:gradFill>
                  <a:gsLst>
                    <a:gs pos="2917">
                      <a:schemeClr val="tx1"/>
                    </a:gs>
                    <a:gs pos="30000">
                      <a:schemeClr val="tx1"/>
                    </a:gs>
                  </a:gsLst>
                  <a:lin ang="5400000" scaled="0"/>
                </a:gradFill>
                <a:latin typeface="+mj-lt"/>
              </a:rPr>
              <a:t>Microsoft Tech Summit</a:t>
            </a:r>
          </a:p>
        </p:txBody>
      </p:sp>
      <p:sp>
        <p:nvSpPr>
          <p:cNvPr id="10" name="TextBox 9">
            <a:extLst>
              <a:ext uri="{FF2B5EF4-FFF2-40B4-BE49-F238E27FC236}">
                <a16:creationId xmlns:a16="http://schemas.microsoft.com/office/drawing/2014/main" id="{15658542-A774-494D-A87E-4B0119BEC501}"/>
              </a:ext>
            </a:extLst>
          </p:cNvPr>
          <p:cNvSpPr txBox="1"/>
          <p:nvPr userDrawn="1"/>
        </p:nvSpPr>
        <p:spPr>
          <a:xfrm>
            <a:off x="206079" y="2058803"/>
            <a:ext cx="3573227" cy="888068"/>
          </a:xfrm>
          <a:prstGeom prst="rect">
            <a:avLst/>
          </a:prstGeom>
          <a:noFill/>
        </p:spPr>
        <p:txBody>
          <a:bodyPr wrap="none" lIns="134464" tIns="107571" rIns="134464" bIns="107571" rtlCol="0">
            <a:spAutoFit/>
          </a:bodyPr>
          <a:lstStyle/>
          <a:p>
            <a:pPr>
              <a:lnSpc>
                <a:spcPct val="114000"/>
              </a:lnSpc>
              <a:spcAft>
                <a:spcPts val="441"/>
              </a:spcAft>
            </a:pP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Build your skills with the latest in</a:t>
            </a:r>
            <a:b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b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cloud technologies</a:t>
            </a:r>
          </a:p>
        </p:txBody>
      </p:sp>
    </p:spTree>
    <p:extLst>
      <p:ext uri="{BB962C8B-B14F-4D97-AF65-F5344CB8AC3E}">
        <p14:creationId xmlns:p14="http://schemas.microsoft.com/office/powerpoint/2010/main" val="2114160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02916" y="1226932"/>
            <a:ext cx="4706183" cy="1344818"/>
          </a:xfrm>
          <a:noFill/>
        </p:spPr>
        <p:txBody>
          <a:bodyPr lIns="146304" tIns="91440" rIns="146304" bIns="91440" anchor="b" anchorCtr="0"/>
          <a:lstStyle>
            <a:lvl1pPr>
              <a:defRPr sz="3529" spc="-74"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502916" y="2908931"/>
            <a:ext cx="4033865" cy="1344245"/>
          </a:xfrm>
          <a:noFill/>
        </p:spPr>
        <p:txBody>
          <a:bodyPr lIns="164592" tIns="109728" rIns="164592" bIns="109728">
            <a:noAutofit/>
          </a:bodyPr>
          <a:lstStyle>
            <a:lvl1pPr marL="0" indent="0">
              <a:spcBef>
                <a:spcPts val="0"/>
              </a:spcBef>
              <a:buNone/>
              <a:defRPr sz="2059" spc="0" baseline="0">
                <a:gradFill>
                  <a:gsLst>
                    <a:gs pos="91000">
                      <a:schemeClr val="tx1"/>
                    </a:gs>
                    <a:gs pos="0">
                      <a:schemeClr val="tx1"/>
                    </a:gs>
                  </a:gsLst>
                  <a:lin ang="5400000" scaled="0"/>
                </a:gradFill>
                <a:latin typeface="+mn-lt"/>
              </a:defRPr>
            </a:lvl1pPr>
          </a:lstStyle>
          <a:p>
            <a:pPr lvl="0"/>
            <a:r>
              <a:rPr lang="en-US"/>
              <a:t>Speaker name</a:t>
            </a:r>
          </a:p>
        </p:txBody>
      </p:sp>
      <p:pic>
        <p:nvPicPr>
          <p:cNvPr id="8" name="MS logo white - EMF">
            <a:extLst>
              <a:ext uri="{FF2B5EF4-FFF2-40B4-BE49-F238E27FC236}">
                <a16:creationId xmlns:a16="http://schemas.microsoft.com/office/drawing/2014/main" id="{54876134-73D2-467C-874F-6E36E7B82FA4}"/>
              </a:ext>
            </a:extLst>
          </p:cNvPr>
          <p:cNvPicPr>
            <a:picLocks noChangeAspect="1"/>
          </p:cNvPicPr>
          <p:nvPr userDrawn="1"/>
        </p:nvPicPr>
        <p:blipFill>
          <a:blip r:embed="rId2"/>
          <a:stretch>
            <a:fillRect/>
          </a:stretch>
        </p:blipFill>
        <p:spPr bwMode="black">
          <a:xfrm>
            <a:off x="638342" y="222183"/>
            <a:ext cx="1067477" cy="228621"/>
          </a:xfrm>
          <a:prstGeom prst="rect">
            <a:avLst/>
          </a:prstGeom>
        </p:spPr>
      </p:pic>
      <p:sp>
        <p:nvSpPr>
          <p:cNvPr id="10" name="Rectangle 14">
            <a:extLst>
              <a:ext uri="{FF2B5EF4-FFF2-40B4-BE49-F238E27FC236}">
                <a16:creationId xmlns:a16="http://schemas.microsoft.com/office/drawing/2014/main" id="{CAA7992D-3FF5-4CE7-A3CA-6B8F6FFA6466}"/>
              </a:ext>
            </a:extLst>
          </p:cNvPr>
          <p:cNvSpPr/>
          <p:nvPr userDrawn="1"/>
        </p:nvSpPr>
        <p:spPr>
          <a:xfrm>
            <a:off x="-1" y="0"/>
            <a:ext cx="397039" cy="51435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defRPr/>
            </a:pPr>
            <a:endParaRPr lang="en-US" sz="1350" kern="0">
              <a:solidFill>
                <a:sysClr val="windowText" lastClr="000000"/>
              </a:solidFill>
              <a:latin typeface="游ゴシック" panose="020F0502020204030204"/>
              <a:ea typeface="メイリオ"/>
            </a:endParaRPr>
          </a:p>
        </p:txBody>
      </p:sp>
    </p:spTree>
    <p:extLst>
      <p:ext uri="{BB962C8B-B14F-4D97-AF65-F5344CB8AC3E}">
        <p14:creationId xmlns:p14="http://schemas.microsoft.com/office/powerpoint/2010/main" val="373281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buNone/>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82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750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452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141985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916230"/>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916230"/>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171089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11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pic>
        <p:nvPicPr>
          <p:cNvPr id="7" name="MS logo white - EMF">
            <a:extLst>
              <a:ext uri="{FF2B5EF4-FFF2-40B4-BE49-F238E27FC236}">
                <a16:creationId xmlns:a16="http://schemas.microsoft.com/office/drawing/2014/main" id="{5A7F0798-DEC5-4813-9FCA-E56C2DC04256}"/>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4859885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pic>
        <p:nvPicPr>
          <p:cNvPr id="7" name="MS logo white - EMF">
            <a:extLst>
              <a:ext uri="{FF2B5EF4-FFF2-40B4-BE49-F238E27FC236}">
                <a16:creationId xmlns:a16="http://schemas.microsoft.com/office/drawing/2014/main" id="{54A6BCD1-D17C-4E24-8803-BB132711F191}"/>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1516811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3738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pic>
        <p:nvPicPr>
          <p:cNvPr id="7" name="MS logo white - EMF">
            <a:extLst>
              <a:ext uri="{FF2B5EF4-FFF2-40B4-BE49-F238E27FC236}">
                <a16:creationId xmlns:a16="http://schemas.microsoft.com/office/drawing/2014/main" id="{D84B5B2D-B016-4D4A-A63D-9CD1569D4785}"/>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2838877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6683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294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354281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4584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65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62028"/>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88">
                <a:gradFill>
                  <a:gsLst>
                    <a:gs pos="0">
                      <a:schemeClr val="tx1"/>
                    </a:gs>
                    <a:gs pos="100000">
                      <a:schemeClr val="tx1"/>
                    </a:gs>
                  </a:gsLst>
                  <a:lin ang="5400000" scaled="0"/>
                </a:gradFill>
                <a:latin typeface="+mn-lt"/>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413612" y="2323659"/>
            <a:ext cx="2316776" cy="496182"/>
          </a:xfrm>
          <a:prstGeom prst="rect">
            <a:avLst/>
          </a:prstGeom>
        </p:spPr>
      </p:pic>
    </p:spTree>
    <p:extLst>
      <p:ext uri="{BB962C8B-B14F-4D97-AF65-F5344CB8AC3E}">
        <p14:creationId xmlns:p14="http://schemas.microsoft.com/office/powerpoint/2010/main" val="32358888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144718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916230"/>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916230"/>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12624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069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pic>
        <p:nvPicPr>
          <p:cNvPr id="7" name="MS logo white - EMF">
            <a:extLst>
              <a:ext uri="{FF2B5EF4-FFF2-40B4-BE49-F238E27FC236}">
                <a16:creationId xmlns:a16="http://schemas.microsoft.com/office/drawing/2014/main" id="{5A7F0798-DEC5-4813-9FCA-E56C2DC04256}"/>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3371135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pic>
        <p:nvPicPr>
          <p:cNvPr id="7" name="MS logo white - EMF">
            <a:extLst>
              <a:ext uri="{FF2B5EF4-FFF2-40B4-BE49-F238E27FC236}">
                <a16:creationId xmlns:a16="http://schemas.microsoft.com/office/drawing/2014/main" id="{54A6BCD1-D17C-4E24-8803-BB132711F191}"/>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14093323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emf"/><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theme" Target="../theme/theme3.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image" Target="../media/image1.emf"/><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6890309" y="2259293"/>
            <a:ext cx="5143967" cy="624914"/>
          </a:xfrm>
          <a:prstGeom prst="rect">
            <a:avLst/>
          </a:prstGeom>
        </p:spPr>
      </p:pic>
      <p:sp>
        <p:nvSpPr>
          <p:cNvPr id="3" name="正方形/長方形 2">
            <a:extLst>
              <a:ext uri="{FF2B5EF4-FFF2-40B4-BE49-F238E27FC236}">
                <a16:creationId xmlns:a16="http://schemas.microsoft.com/office/drawing/2014/main" id="{B27A409E-9C5C-4BA7-BC9B-09D3172BAACB}"/>
              </a:ext>
            </a:extLst>
          </p:cNvPr>
          <p:cNvSpPr/>
          <p:nvPr userDrawn="1"/>
        </p:nvSpPr>
        <p:spPr>
          <a:xfrm>
            <a:off x="6935638" y="4942417"/>
            <a:ext cx="2303252" cy="215444"/>
          </a:xfrm>
          <a:prstGeom prst="rect">
            <a:avLst/>
          </a:prstGeom>
        </p:spPr>
        <p:txBody>
          <a:bodyPr wrap="square">
            <a:spAutoFit/>
          </a:bodyPr>
          <a:lstStyle/>
          <a:p>
            <a:r>
              <a:rPr lang="ja-JP" altLang="en-US" sz="800" dirty="0">
                <a:solidFill>
                  <a:schemeClr val="tx1">
                    <a:lumMod val="90000"/>
                    <a:lumOff val="10000"/>
                  </a:schemeClr>
                </a:solidFill>
              </a:rPr>
              <a:t>© 2017 日本電気株式会社  All rights reserved.</a:t>
            </a:r>
          </a:p>
        </p:txBody>
      </p:sp>
    </p:spTree>
    <p:extLst>
      <p:ext uri="{BB962C8B-B14F-4D97-AF65-F5344CB8AC3E}">
        <p14:creationId xmlns:p14="http://schemas.microsoft.com/office/powerpoint/2010/main" val="2079041584"/>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 id="2147484098" r:id="rId13"/>
    <p:sldLayoutId id="2147484099" r:id="rId14"/>
    <p:sldLayoutId id="2147484100" r:id="rId15"/>
    <p:sldLayoutId id="2147484101" r:id="rId16"/>
    <p:sldLayoutId id="2147484102" r:id="rId17"/>
    <p:sldLayoutId id="2147484142" r:id="rId18"/>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5">
          <p15:clr>
            <a:srgbClr val="F26B43"/>
          </p15:clr>
        </p15:guide>
        <p15:guide id="2" pos="7659">
          <p15:clr>
            <a:srgbClr val="F26B43"/>
          </p15:clr>
        </p15:guide>
        <p15:guide id="3" orient="horz" pos="2203">
          <p15:clr>
            <a:srgbClr val="F26B43"/>
          </p15:clr>
        </p15:guide>
        <p15:guide id="4" orient="horz" pos="185">
          <p15:clr>
            <a:srgbClr val="F26B43"/>
          </p15:clr>
        </p15:guide>
        <p15:guide id="5" orient="horz" pos="4221">
          <p15:clr>
            <a:srgbClr val="F26B43"/>
          </p15:clr>
        </p15:guide>
        <p15:guide id="6" pos="391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6890309" y="2259293"/>
            <a:ext cx="5143967" cy="624914"/>
          </a:xfrm>
          <a:prstGeom prst="rect">
            <a:avLst/>
          </a:prstGeom>
        </p:spPr>
      </p:pic>
    </p:spTree>
    <p:extLst>
      <p:ext uri="{BB962C8B-B14F-4D97-AF65-F5344CB8AC3E}">
        <p14:creationId xmlns:p14="http://schemas.microsoft.com/office/powerpoint/2010/main" val="1893553562"/>
      </p:ext>
    </p:extLst>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 id="2147484117" r:id="rId12"/>
    <p:sldLayoutId id="2147484118" r:id="rId13"/>
    <p:sldLayoutId id="2147484119" r:id="rId14"/>
    <p:sldLayoutId id="2147484120" r:id="rId15"/>
    <p:sldLayoutId id="2147484121" r:id="rId16"/>
    <p:sldLayoutId id="2147484122" r:id="rId17"/>
    <p:sldLayoutId id="2147484141" r:id="rId18"/>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5">
          <p15:clr>
            <a:srgbClr val="F26B43"/>
          </p15:clr>
        </p15:guide>
        <p15:guide id="2" pos="7659">
          <p15:clr>
            <a:srgbClr val="F26B43"/>
          </p15:clr>
        </p15:guide>
        <p15:guide id="3" orient="horz" pos="2203">
          <p15:clr>
            <a:srgbClr val="F26B43"/>
          </p15:clr>
        </p15:guide>
        <p15:guide id="4" orient="horz" pos="185">
          <p15:clr>
            <a:srgbClr val="F26B43"/>
          </p15:clr>
        </p15:guide>
        <p15:guide id="5" orient="horz" pos="4221">
          <p15:clr>
            <a:srgbClr val="F26B43"/>
          </p15:clr>
        </p15:guide>
        <p15:guide id="6" pos="391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9"/>
          <a:stretch>
            <a:fillRect/>
          </a:stretch>
        </p:blipFill>
        <p:spPr>
          <a:xfrm rot="5400000">
            <a:off x="6890309" y="2259293"/>
            <a:ext cx="5143967" cy="624914"/>
          </a:xfrm>
          <a:prstGeom prst="rect">
            <a:avLst/>
          </a:prstGeom>
        </p:spPr>
      </p:pic>
    </p:spTree>
    <p:extLst>
      <p:ext uri="{BB962C8B-B14F-4D97-AF65-F5344CB8AC3E}">
        <p14:creationId xmlns:p14="http://schemas.microsoft.com/office/powerpoint/2010/main" val="614154754"/>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 id="2147484135" r:id="rId12"/>
    <p:sldLayoutId id="2147484136" r:id="rId13"/>
    <p:sldLayoutId id="2147484137" r:id="rId14"/>
    <p:sldLayoutId id="2147484138" r:id="rId15"/>
    <p:sldLayoutId id="2147484139" r:id="rId16"/>
    <p:sldLayoutId id="2147484140" r:id="rId17"/>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5">
          <p15:clr>
            <a:srgbClr val="F26B43"/>
          </p15:clr>
        </p15:guide>
        <p15:guide id="2" pos="7659">
          <p15:clr>
            <a:srgbClr val="F26B43"/>
          </p15:clr>
        </p15:guide>
        <p15:guide id="3" orient="horz" pos="2203">
          <p15:clr>
            <a:srgbClr val="F26B43"/>
          </p15:clr>
        </p15:guide>
        <p15:guide id="4" orient="horz" pos="185">
          <p15:clr>
            <a:srgbClr val="F26B43"/>
          </p15:clr>
        </p15:guide>
        <p15:guide id="5" orient="horz" pos="4221">
          <p15:clr>
            <a:srgbClr val="F26B43"/>
          </p15:clr>
        </p15:guide>
        <p15:guide id="6" pos="391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hyperlink" Target="https://goo.gl/QDnxp1" TargetMode="External"/><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hyperlink" Target="https://goo.gl/Lq8GVt" TargetMode="Externa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hyperlink" Target="https://goo.gl/zb8Rwb"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oo.gl/QDnxp1" TargetMode="External"/><Relationship Id="rId2" Type="http://schemas.openxmlformats.org/officeDocument/2006/relationships/notesSlide" Target="../notesSlides/notesSlide47.xml"/><Relationship Id="rId1" Type="http://schemas.openxmlformats.org/officeDocument/2006/relationships/slideLayout" Target="../slideLayouts/slideLayout10.xml"/><Relationship Id="rId6" Type="http://schemas.openxmlformats.org/officeDocument/2006/relationships/image" Target="../media/image27.emf"/><Relationship Id="rId5" Type="http://schemas.openxmlformats.org/officeDocument/2006/relationships/hyperlink" Target="https://goo.gl/zb8Rwb" TargetMode="External"/><Relationship Id="rId4" Type="http://schemas.openxmlformats.org/officeDocument/2006/relationships/hyperlink" Target="https://goo.gl/Lq8GVt"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hyperlink" Target="https://goo.gl/6NzN6o"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20637" y="1017207"/>
            <a:ext cx="8436821" cy="1344818"/>
          </a:xfrm>
        </p:spPr>
        <p:txBody>
          <a:bodyPr/>
          <a:lstStyle/>
          <a:p>
            <a:pPr algn="ctr"/>
            <a:r>
              <a:rPr lang="en-US" altLang="ja-JP" sz="4000" dirty="0"/>
              <a:t>SQL Server 2017 </a:t>
            </a:r>
            <a:r>
              <a:rPr lang="ja-JP" altLang="en-US" sz="4000" dirty="0"/>
              <a:t>でＡＩ機能を試す</a:t>
            </a:r>
            <a:endParaRPr lang="en-US" sz="3200" spc="0" dirty="0">
              <a:latin typeface="+mn-ea"/>
            </a:endParaRPr>
          </a:p>
        </p:txBody>
      </p:sp>
      <p:sp>
        <p:nvSpPr>
          <p:cNvPr id="5" name="Text Placeholder 4"/>
          <p:cNvSpPr>
            <a:spLocks noGrp="1"/>
          </p:cNvSpPr>
          <p:nvPr>
            <p:ph type="body" sz="quarter" idx="12"/>
          </p:nvPr>
        </p:nvSpPr>
        <p:spPr>
          <a:xfrm>
            <a:off x="793062" y="3521172"/>
            <a:ext cx="5715322" cy="1344245"/>
          </a:xfrm>
        </p:spPr>
        <p:txBody>
          <a:bodyPr/>
          <a:lstStyle/>
          <a:p>
            <a:r>
              <a:rPr lang="ja-JP" altLang="en-US" sz="2400" b="1" dirty="0"/>
              <a:t>太田　智行</a:t>
            </a:r>
            <a:endParaRPr lang="en-US" altLang="ja-JP" sz="2400" dirty="0"/>
          </a:p>
          <a:p>
            <a:r>
              <a:rPr lang="ja-JP" altLang="en-US" sz="1800" dirty="0"/>
              <a:t>ＮＥＣソリューションイノベータ株式会社</a:t>
            </a:r>
            <a:br>
              <a:rPr lang="ja-JP" altLang="en-US" sz="1400" dirty="0"/>
            </a:br>
            <a:r>
              <a:rPr lang="ja-JP" altLang="en-US" sz="1800" dirty="0"/>
              <a:t>データーベースソフトウェアサービスグループ</a:t>
            </a:r>
            <a:br>
              <a:rPr lang="ja-JP" altLang="en-US" sz="1800" dirty="0"/>
            </a:br>
            <a:r>
              <a:rPr lang="ja-JP" altLang="en-US" sz="1800" dirty="0"/>
              <a:t>マネージャー</a:t>
            </a:r>
            <a:endParaRPr lang="en-US" altLang="ja-JP" sz="1800" dirty="0">
              <a:effectLst/>
            </a:endParaRPr>
          </a:p>
        </p:txBody>
      </p:sp>
      <p:sp>
        <p:nvSpPr>
          <p:cNvPr id="6" name="正方形/長方形 5">
            <a:extLst>
              <a:ext uri="{FF2B5EF4-FFF2-40B4-BE49-F238E27FC236}">
                <a16:creationId xmlns:a16="http://schemas.microsoft.com/office/drawing/2014/main" id="{6629954E-21D5-4EF6-B3FC-8BD2DA8FE284}"/>
              </a:ext>
            </a:extLst>
          </p:cNvPr>
          <p:cNvSpPr/>
          <p:nvPr/>
        </p:nvSpPr>
        <p:spPr>
          <a:xfrm>
            <a:off x="1137742" y="2390250"/>
            <a:ext cx="7202613"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0" b="0" i="0" u="none" strike="noStrike" kern="1200" cap="none" spc="0" normalizeH="0" baseline="0" noProof="0" dirty="0">
                <a:ln>
                  <a:noFill/>
                </a:ln>
                <a:solidFill>
                  <a:srgbClr val="FFFFFF"/>
                </a:solidFill>
                <a:effectLst/>
                <a:uLnTx/>
                <a:uFillTx/>
                <a:latin typeface="メイリオ"/>
                <a:ea typeface="メイリオ"/>
                <a:cs typeface="+mn-cs"/>
              </a:rPr>
              <a:t>～ ＤＢＡのＡＩことはじめ ～</a:t>
            </a:r>
            <a:endParaRPr kumimoji="1" lang="ja-JP" altLang="en-US" sz="4000" b="0" i="0" u="none" strike="noStrike" kern="1200" cap="none" spc="0" normalizeH="0" baseline="0" noProof="0" dirty="0">
              <a:ln>
                <a:noFill/>
              </a:ln>
              <a:solidFill>
                <a:srgbClr val="FFFFFF"/>
              </a:solidFill>
              <a:effectLst/>
              <a:uLnTx/>
              <a:uFillTx/>
              <a:latin typeface="Segoe UI"/>
              <a:ea typeface="メイリオ"/>
              <a:cs typeface="+mn-cs"/>
            </a:endParaRPr>
          </a:p>
        </p:txBody>
      </p:sp>
    </p:spTree>
    <p:extLst>
      <p:ext uri="{BB962C8B-B14F-4D97-AF65-F5344CB8AC3E}">
        <p14:creationId xmlns:p14="http://schemas.microsoft.com/office/powerpoint/2010/main" val="1762598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7F665-F69E-4FE5-970E-90CE702FD0C5}"/>
              </a:ext>
            </a:extLst>
          </p:cNvPr>
          <p:cNvSpPr>
            <a:spLocks noGrp="1"/>
          </p:cNvSpPr>
          <p:nvPr>
            <p:ph type="title"/>
          </p:nvPr>
        </p:nvSpPr>
        <p:spPr/>
        <p:txBody>
          <a:bodyPr/>
          <a:lstStyle/>
          <a:p>
            <a:r>
              <a:rPr kumimoji="1" lang="en-US" altLang="ja-JP" dirty="0"/>
              <a:t>Python</a:t>
            </a:r>
            <a:r>
              <a:rPr kumimoji="1" lang="ja-JP" altLang="en-US" dirty="0"/>
              <a:t> </a:t>
            </a:r>
            <a:r>
              <a:rPr kumimoji="1" lang="en-US" altLang="ja-JP" dirty="0"/>
              <a:t>Version</a:t>
            </a:r>
            <a:endParaRPr kumimoji="1" lang="ja-JP" altLang="en-US" dirty="0"/>
          </a:p>
        </p:txBody>
      </p:sp>
      <p:pic>
        <p:nvPicPr>
          <p:cNvPr id="4" name="図 3">
            <a:extLst>
              <a:ext uri="{FF2B5EF4-FFF2-40B4-BE49-F238E27FC236}">
                <a16:creationId xmlns:a16="http://schemas.microsoft.com/office/drawing/2014/main" id="{47F4F798-DF74-4477-9065-66BE2E3A7C37}"/>
              </a:ext>
            </a:extLst>
          </p:cNvPr>
          <p:cNvPicPr>
            <a:picLocks noChangeAspect="1"/>
          </p:cNvPicPr>
          <p:nvPr/>
        </p:nvPicPr>
        <p:blipFill>
          <a:blip r:embed="rId3"/>
          <a:stretch>
            <a:fillRect/>
          </a:stretch>
        </p:blipFill>
        <p:spPr>
          <a:xfrm>
            <a:off x="1471023" y="891882"/>
            <a:ext cx="6399629" cy="4000906"/>
          </a:xfrm>
          <a:prstGeom prst="rect">
            <a:avLst/>
          </a:prstGeom>
        </p:spPr>
      </p:pic>
      <p:sp>
        <p:nvSpPr>
          <p:cNvPr id="5" name="正方形/長方形 4">
            <a:extLst>
              <a:ext uri="{FF2B5EF4-FFF2-40B4-BE49-F238E27FC236}">
                <a16:creationId xmlns:a16="http://schemas.microsoft.com/office/drawing/2014/main" id="{08D72378-6C6A-4473-A040-71F39A4CFC21}"/>
              </a:ext>
            </a:extLst>
          </p:cNvPr>
          <p:cNvSpPr/>
          <p:nvPr/>
        </p:nvSpPr>
        <p:spPr>
          <a:xfrm>
            <a:off x="0" y="4785336"/>
            <a:ext cx="1391535"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version.sql</a:t>
            </a:r>
            <a:endParaRPr lang="ja-JP" altLang="en-US" dirty="0"/>
          </a:p>
        </p:txBody>
      </p:sp>
    </p:spTree>
    <p:extLst>
      <p:ext uri="{BB962C8B-B14F-4D97-AF65-F5344CB8AC3E}">
        <p14:creationId xmlns:p14="http://schemas.microsoft.com/office/powerpoint/2010/main" val="1108289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7F665-F69E-4FE5-970E-90CE702FD0C5}"/>
              </a:ext>
            </a:extLst>
          </p:cNvPr>
          <p:cNvSpPr>
            <a:spLocks noGrp="1"/>
          </p:cNvSpPr>
          <p:nvPr>
            <p:ph type="title"/>
          </p:nvPr>
        </p:nvSpPr>
        <p:spPr/>
        <p:txBody>
          <a:bodyPr/>
          <a:lstStyle/>
          <a:p>
            <a:r>
              <a:rPr kumimoji="1" lang="en-US" altLang="ja-JP" dirty="0"/>
              <a:t>R</a:t>
            </a:r>
            <a:r>
              <a:rPr kumimoji="1" lang="ja-JP" altLang="en-US" dirty="0"/>
              <a:t> </a:t>
            </a:r>
            <a:r>
              <a:rPr kumimoji="1" lang="en-US" altLang="ja-JP" dirty="0"/>
              <a:t>Version</a:t>
            </a:r>
            <a:endParaRPr kumimoji="1" lang="ja-JP" altLang="en-US" dirty="0"/>
          </a:p>
        </p:txBody>
      </p:sp>
      <p:pic>
        <p:nvPicPr>
          <p:cNvPr id="3" name="図 2">
            <a:extLst>
              <a:ext uri="{FF2B5EF4-FFF2-40B4-BE49-F238E27FC236}">
                <a16:creationId xmlns:a16="http://schemas.microsoft.com/office/drawing/2014/main" id="{62CC13DD-9E63-4095-A104-6B2BAC2B4208}"/>
              </a:ext>
            </a:extLst>
          </p:cNvPr>
          <p:cNvPicPr>
            <a:picLocks noChangeAspect="1"/>
          </p:cNvPicPr>
          <p:nvPr/>
        </p:nvPicPr>
        <p:blipFill>
          <a:blip r:embed="rId3"/>
          <a:stretch>
            <a:fillRect/>
          </a:stretch>
        </p:blipFill>
        <p:spPr>
          <a:xfrm>
            <a:off x="1467576" y="874298"/>
            <a:ext cx="6439179" cy="4025632"/>
          </a:xfrm>
          <a:prstGeom prst="rect">
            <a:avLst/>
          </a:prstGeom>
        </p:spPr>
      </p:pic>
      <p:sp>
        <p:nvSpPr>
          <p:cNvPr id="4" name="正方形/長方形 3">
            <a:extLst>
              <a:ext uri="{FF2B5EF4-FFF2-40B4-BE49-F238E27FC236}">
                <a16:creationId xmlns:a16="http://schemas.microsoft.com/office/drawing/2014/main" id="{B89588BA-4BCC-4C28-8490-9044E4D4E3E3}"/>
              </a:ext>
            </a:extLst>
          </p:cNvPr>
          <p:cNvSpPr/>
          <p:nvPr/>
        </p:nvSpPr>
        <p:spPr>
          <a:xfrm>
            <a:off x="0" y="4785336"/>
            <a:ext cx="1391535"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version.sql</a:t>
            </a:r>
            <a:endParaRPr lang="ja-JP" altLang="en-US" dirty="0"/>
          </a:p>
        </p:txBody>
      </p:sp>
    </p:spTree>
    <p:extLst>
      <p:ext uri="{BB962C8B-B14F-4D97-AF65-F5344CB8AC3E}">
        <p14:creationId xmlns:p14="http://schemas.microsoft.com/office/powerpoint/2010/main" val="4017664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B29D2-3BA7-4E47-953C-5ED8E1492994}"/>
              </a:ext>
            </a:extLst>
          </p:cNvPr>
          <p:cNvSpPr>
            <a:spLocks noGrp="1"/>
          </p:cNvSpPr>
          <p:nvPr>
            <p:ph type="title"/>
          </p:nvPr>
        </p:nvSpPr>
        <p:spPr/>
        <p:txBody>
          <a:bodyPr/>
          <a:lstStyle/>
          <a:p>
            <a:r>
              <a:rPr kumimoji="1" lang="ja-JP" altLang="en-US" sz="3200" dirty="0"/>
              <a:t>補足：</a:t>
            </a:r>
            <a:r>
              <a:rPr kumimoji="1" lang="en-US" altLang="ja-JP" sz="3200" dirty="0"/>
              <a:t>Python/R</a:t>
            </a:r>
            <a:r>
              <a:rPr kumimoji="1" lang="ja-JP" altLang="en-US" sz="3200" dirty="0"/>
              <a:t> </a:t>
            </a:r>
            <a:r>
              <a:rPr kumimoji="1" lang="en-US" altLang="ja-JP" sz="3200" dirty="0"/>
              <a:t>Version</a:t>
            </a:r>
            <a:r>
              <a:rPr kumimoji="1" lang="ja-JP" altLang="en-US" sz="3200" dirty="0"/>
              <a:t>（</a:t>
            </a:r>
            <a:r>
              <a:rPr kumimoji="1" lang="en-US" altLang="ja-JP" sz="3200" dirty="0"/>
              <a:t>SQL17CU1</a:t>
            </a:r>
            <a:r>
              <a:rPr lang="ja-JP" altLang="en-US" sz="3200" dirty="0"/>
              <a:t>時点</a:t>
            </a:r>
            <a:r>
              <a:rPr kumimoji="1" lang="ja-JP" altLang="en-US" sz="3200" dirty="0"/>
              <a:t>）</a:t>
            </a:r>
          </a:p>
        </p:txBody>
      </p:sp>
      <p:sp>
        <p:nvSpPr>
          <p:cNvPr id="3" name="コンテンツ プレースホルダー 2">
            <a:extLst>
              <a:ext uri="{FF2B5EF4-FFF2-40B4-BE49-F238E27FC236}">
                <a16:creationId xmlns:a16="http://schemas.microsoft.com/office/drawing/2014/main" id="{BA4916DC-05C7-4F0A-9DB9-132487174AAB}"/>
              </a:ext>
            </a:extLst>
          </p:cNvPr>
          <p:cNvSpPr txBox="1">
            <a:spLocks/>
          </p:cNvSpPr>
          <p:nvPr/>
        </p:nvSpPr>
        <p:spPr bwMode="gray">
          <a:xfrm>
            <a:off x="302476" y="858178"/>
            <a:ext cx="8784125" cy="4230000"/>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Python</a:t>
            </a:r>
            <a:r>
              <a:rPr kumimoji="1" lang="en-US" altLang="en-US" sz="2000" b="0" i="0" u="none" strike="noStrike" kern="0" cap="none" spc="0" normalizeH="0" baseline="0" noProof="0">
                <a:ln>
                  <a:noFill/>
                </a:ln>
                <a:solidFill>
                  <a:srgbClr val="000000"/>
                </a:solidFill>
                <a:effectLst/>
                <a:uLnTx/>
                <a:uFillTx/>
                <a:latin typeface="メイリオ"/>
                <a:ea typeface="メイリオ"/>
                <a:cs typeface="+mn-cs"/>
              </a:rPr>
              <a:t>：</a:t>
            </a: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version</a:t>
            </a:r>
            <a:r>
              <a:rPr kumimoji="1" lang="en-US" altLang="en-US" sz="2000" b="0" i="0" u="none" strike="noStrike" kern="0" cap="none" spc="0" normalizeH="0" baseline="0" noProof="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3.5.2</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600" b="0" i="0" u="none" strike="noStrike" kern="0" cap="none" spc="0" normalizeH="0" baseline="0" noProof="0">
                <a:ln>
                  <a:noFill/>
                </a:ln>
                <a:solidFill>
                  <a:srgbClr val="000000"/>
                </a:solidFill>
                <a:effectLst/>
                <a:uLnTx/>
                <a:uFillTx/>
                <a:latin typeface="メイリオ"/>
                <a:ea typeface="メイリオ"/>
              </a:rPr>
              <a:t>Anaconda</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en-US" altLang="ja-JP" sz="1600" b="0" i="0" u="none" strike="noStrike" kern="0" cap="none" spc="0" normalizeH="0" baseline="0" noProof="0">
                <a:ln>
                  <a:noFill/>
                </a:ln>
                <a:solidFill>
                  <a:srgbClr val="000000"/>
                </a:solidFill>
                <a:effectLst/>
                <a:uLnTx/>
                <a:uFillTx/>
                <a:latin typeface="メイリオ"/>
                <a:ea typeface="メイリオ"/>
              </a:rPr>
              <a:t>4.3</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ja-JP" altLang="en-US" sz="1600" b="0" i="0" u="none" strike="noStrike" kern="0" cap="none" spc="0" normalizeH="0" baseline="0" noProof="0">
                <a:ln>
                  <a:noFill/>
                </a:ln>
                <a:solidFill>
                  <a:srgbClr val="000000"/>
                </a:solidFill>
                <a:effectLst/>
                <a:uLnTx/>
                <a:uFillTx/>
                <a:latin typeface="メイリオ"/>
                <a:ea typeface="メイリオ"/>
              </a:rPr>
              <a:t>がインストールされる</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Continuum Analytics</a:t>
            </a:r>
            <a:r>
              <a:rPr kumimoji="1" lang="ja-JP" altLang="en-US" sz="1400" b="0" i="0" u="none" strike="noStrike" kern="0" cap="none" spc="0" normalizeH="0" baseline="0" noProof="0">
                <a:ln>
                  <a:noFill/>
                </a:ln>
                <a:solidFill>
                  <a:srgbClr val="000000"/>
                </a:solidFill>
                <a:effectLst/>
                <a:uLnTx/>
                <a:uFillTx/>
                <a:latin typeface="メイリオ"/>
                <a:ea typeface="メイリオ"/>
              </a:rPr>
              <a:t>社が提供する</a:t>
            </a:r>
            <a:r>
              <a:rPr kumimoji="1" lang="en-US" altLang="ja-JP" sz="1400" b="0" i="0" u="none" strike="noStrike" kern="0" cap="none" spc="0" normalizeH="0" baseline="0" noProof="0">
                <a:ln>
                  <a:noFill/>
                </a:ln>
                <a:solidFill>
                  <a:srgbClr val="000000"/>
                </a:solidFill>
                <a:effectLst/>
                <a:uLnTx/>
                <a:uFillTx/>
                <a:latin typeface="メイリオ"/>
                <a:ea typeface="メイリオ"/>
              </a:rPr>
              <a:t>Python</a:t>
            </a:r>
            <a:r>
              <a:rPr kumimoji="1" lang="ja-JP" altLang="en-US" sz="1400" b="0" i="0" u="none" strike="noStrike" kern="0" cap="none" spc="0" normalizeH="0" baseline="0" noProof="0">
                <a:ln>
                  <a:noFill/>
                </a:ln>
                <a:solidFill>
                  <a:srgbClr val="000000"/>
                </a:solidFill>
                <a:effectLst/>
                <a:uLnTx/>
                <a:uFillTx/>
                <a:latin typeface="メイリオ"/>
                <a:ea typeface="メイリオ"/>
              </a:rPr>
              <a:t>ディストリビューション</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600" b="0" i="0" u="none" strike="noStrike" kern="0" cap="none" spc="0" normalizeH="0" baseline="0" noProof="0">
                <a:ln>
                  <a:noFill/>
                </a:ln>
                <a:solidFill>
                  <a:srgbClr val="000000"/>
                </a:solidFill>
                <a:effectLst/>
                <a:uLnTx/>
                <a:uFillTx/>
                <a:latin typeface="メイリオ"/>
                <a:ea typeface="メイリオ"/>
              </a:rPr>
              <a:t>Python</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en-US" altLang="ja-JP" sz="1600" b="0" i="0" u="none" strike="noStrike" kern="0" cap="none" spc="0" normalizeH="0" baseline="0" noProof="0">
                <a:ln>
                  <a:noFill/>
                </a:ln>
                <a:solidFill>
                  <a:srgbClr val="000000"/>
                </a:solidFill>
                <a:effectLst/>
                <a:uLnTx/>
                <a:uFillTx/>
                <a:latin typeface="メイリオ"/>
                <a:ea typeface="メイリオ"/>
              </a:rPr>
              <a:t>HOME</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C:\Program Files\Microsoft SQL Server\MSSQL14.MSSQLSERVER\PYTHON_SERVICES</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en-US" altLang="ja-JP" sz="2000" b="0" i="0" u="none" strike="noStrike" kern="0" cap="none" spc="0" normalizeH="0" baseline="0" noProof="0">
              <a:ln>
                <a:noFill/>
              </a:ln>
              <a:solidFill>
                <a:srgbClr val="000000"/>
              </a:solidFill>
              <a:effectLst/>
              <a:uLnTx/>
              <a:uFillTx/>
              <a:latin typeface="メイリオ"/>
              <a:ea typeface="メイリオ"/>
              <a:cs typeface="+mn-cs"/>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R</a:t>
            </a:r>
            <a:r>
              <a:rPr kumimoji="1" lang="en-US" altLang="en-US" sz="2000" b="0" i="0" u="none" strike="noStrike" kern="0" cap="none" spc="0" normalizeH="0" baseline="0" noProof="0">
                <a:ln>
                  <a:noFill/>
                </a:ln>
                <a:solidFill>
                  <a:srgbClr val="000000"/>
                </a:solidFill>
                <a:effectLst/>
                <a:uLnTx/>
                <a:uFillTx/>
                <a:latin typeface="メイリオ"/>
                <a:ea typeface="メイリオ"/>
                <a:cs typeface="+mn-cs"/>
              </a:rPr>
              <a:t>：</a:t>
            </a: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version</a:t>
            </a:r>
            <a:r>
              <a:rPr kumimoji="1" lang="en-US" altLang="en-US" sz="2000" b="0" i="0" u="none" strike="noStrike" kern="0" cap="none" spc="0" normalizeH="0" baseline="0" noProof="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3.3.3</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600" b="0" i="0" u="none" strike="noStrike" kern="0" cap="none" spc="0" normalizeH="0" baseline="0" noProof="0">
                <a:ln>
                  <a:noFill/>
                </a:ln>
                <a:solidFill>
                  <a:srgbClr val="000000"/>
                </a:solidFill>
                <a:effectLst/>
                <a:uLnTx/>
                <a:uFillTx/>
                <a:latin typeface="メイリオ"/>
                <a:ea typeface="メイリオ"/>
              </a:rPr>
              <a:t>Microrosft</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en-US" altLang="ja-JP" sz="1600" b="0" i="0" u="none" strike="noStrike" kern="0" cap="none" spc="0" normalizeH="0" baseline="0" noProof="0">
                <a:ln>
                  <a:noFill/>
                </a:ln>
                <a:solidFill>
                  <a:srgbClr val="000000"/>
                </a:solidFill>
                <a:effectLst/>
                <a:uLnTx/>
                <a:uFillTx/>
                <a:latin typeface="メイリオ"/>
                <a:ea typeface="メイリオ"/>
              </a:rPr>
              <a:t>R</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ja-JP" altLang="en-US" sz="1600" b="0" i="0" u="none" strike="noStrike" kern="0" cap="none" spc="0" normalizeH="0" baseline="0" noProof="0">
                <a:ln>
                  <a:noFill/>
                </a:ln>
                <a:solidFill>
                  <a:srgbClr val="000000"/>
                </a:solidFill>
                <a:effectLst/>
                <a:uLnTx/>
                <a:uFillTx/>
                <a:latin typeface="メイリオ"/>
                <a:ea typeface="メイリオ"/>
              </a:rPr>
              <a:t>がインストールされる</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Revolution</a:t>
            </a:r>
            <a:r>
              <a:rPr kumimoji="1" lang="en-US" altLang="en-US" sz="1400" b="0" i="0" u="none" strike="noStrike" kern="0" cap="none" spc="0" normalizeH="0" baseline="0" noProof="0">
                <a:ln>
                  <a:noFill/>
                </a:ln>
                <a:solidFill>
                  <a:srgbClr val="000000"/>
                </a:solidFill>
                <a:effectLst/>
                <a:uLnTx/>
                <a:uFillTx/>
                <a:latin typeface="メイリオ"/>
                <a:ea typeface="メイリオ"/>
              </a:rPr>
              <a:t> </a:t>
            </a:r>
            <a:r>
              <a:rPr kumimoji="1" lang="en-US" altLang="ja-JP" sz="1400" b="0" i="0" u="none" strike="noStrike" kern="0" cap="none" spc="0" normalizeH="0" baseline="0" noProof="0">
                <a:ln>
                  <a:noFill/>
                </a:ln>
                <a:solidFill>
                  <a:srgbClr val="000000"/>
                </a:solidFill>
                <a:effectLst/>
                <a:uLnTx/>
                <a:uFillTx/>
                <a:latin typeface="メイリオ"/>
                <a:ea typeface="メイリオ"/>
              </a:rPr>
              <a:t>Analytics</a:t>
            </a:r>
            <a:r>
              <a:rPr kumimoji="1" lang="ja-JP" altLang="en-US" sz="1400" b="0" i="0" u="none" strike="noStrike" kern="0" cap="none" spc="0" normalizeH="0" baseline="0" noProof="0">
                <a:ln>
                  <a:noFill/>
                </a:ln>
                <a:solidFill>
                  <a:srgbClr val="000000"/>
                </a:solidFill>
                <a:effectLst/>
                <a:uLnTx/>
                <a:uFillTx/>
                <a:latin typeface="メイリオ"/>
                <a:ea typeface="メイリオ"/>
              </a:rPr>
              <a:t>社（</a:t>
            </a:r>
            <a:r>
              <a:rPr kumimoji="1" lang="en-US" altLang="ja-JP" sz="1400" b="0" i="0" u="none" strike="noStrike" kern="0" cap="none" spc="0" normalizeH="0" baseline="0" noProof="0">
                <a:ln>
                  <a:noFill/>
                </a:ln>
                <a:solidFill>
                  <a:srgbClr val="000000"/>
                </a:solidFill>
                <a:effectLst/>
                <a:uLnTx/>
                <a:uFillTx/>
                <a:latin typeface="メイリオ"/>
                <a:ea typeface="メイリオ"/>
              </a:rPr>
              <a:t>2015</a:t>
            </a:r>
            <a:r>
              <a:rPr kumimoji="1" lang="ja-JP" altLang="en-US" sz="1400" b="0" i="0" u="none" strike="noStrike" kern="0" cap="none" spc="0" normalizeH="0" baseline="0" noProof="0">
                <a:ln>
                  <a:noFill/>
                </a:ln>
                <a:solidFill>
                  <a:srgbClr val="000000"/>
                </a:solidFill>
                <a:effectLst/>
                <a:uLnTx/>
                <a:uFillTx/>
                <a:latin typeface="メイリオ"/>
                <a:ea typeface="メイリオ"/>
              </a:rPr>
              <a:t>年</a:t>
            </a:r>
            <a:r>
              <a:rPr kumimoji="1" lang="en-US" altLang="ja-JP" sz="1400" b="0" i="0" u="none" strike="noStrike" kern="0" cap="none" spc="0" normalizeH="0" baseline="0" noProof="0">
                <a:ln>
                  <a:noFill/>
                </a:ln>
                <a:solidFill>
                  <a:srgbClr val="000000"/>
                </a:solidFill>
                <a:effectLst/>
                <a:uLnTx/>
                <a:uFillTx/>
                <a:latin typeface="メイリオ"/>
                <a:ea typeface="メイリオ"/>
              </a:rPr>
              <a:t>Microsoft</a:t>
            </a:r>
            <a:r>
              <a:rPr kumimoji="1" lang="ja-JP" altLang="en-US" sz="1400" b="0" i="0" u="none" strike="noStrike" kern="0" cap="none" spc="0" normalizeH="0" baseline="0" noProof="0">
                <a:ln>
                  <a:noFill/>
                </a:ln>
                <a:solidFill>
                  <a:srgbClr val="000000"/>
                </a:solidFill>
                <a:effectLst/>
                <a:uLnTx/>
                <a:uFillTx/>
                <a:latin typeface="メイリオ"/>
                <a:ea typeface="メイリオ"/>
              </a:rPr>
              <a:t>社が買収）が提供する</a:t>
            </a:r>
            <a:r>
              <a:rPr kumimoji="1" lang="en-US" altLang="ja-JP" sz="1400" b="0" i="0" u="none" strike="noStrike" kern="0" cap="none" spc="0" normalizeH="0" baseline="0" noProof="0">
                <a:ln>
                  <a:noFill/>
                </a:ln>
                <a:solidFill>
                  <a:srgbClr val="000000"/>
                </a:solidFill>
                <a:effectLst/>
                <a:uLnTx/>
                <a:uFillTx/>
                <a:latin typeface="メイリオ"/>
                <a:ea typeface="メイリオ"/>
              </a:rPr>
              <a:t>R</a:t>
            </a:r>
            <a:r>
              <a:rPr kumimoji="1" lang="ja-JP" altLang="en-US" sz="1400" b="0" i="0" u="none" strike="noStrike" kern="0" cap="none" spc="0" normalizeH="0" baseline="0" noProof="0">
                <a:ln>
                  <a:noFill/>
                </a:ln>
                <a:solidFill>
                  <a:srgbClr val="000000"/>
                </a:solidFill>
                <a:effectLst/>
                <a:uLnTx/>
                <a:uFillTx/>
                <a:latin typeface="メイリオ"/>
                <a:ea typeface="メイリオ"/>
              </a:rPr>
              <a:t>ディストリビューション</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600" b="0" i="0" u="none" strike="noStrike" kern="0" cap="none" spc="0" normalizeH="0" baseline="0" noProof="0">
                <a:ln>
                  <a:noFill/>
                </a:ln>
                <a:solidFill>
                  <a:srgbClr val="000000"/>
                </a:solidFill>
                <a:effectLst/>
                <a:uLnTx/>
                <a:uFillTx/>
                <a:latin typeface="メイリオ"/>
                <a:ea typeface="メイリオ"/>
              </a:rPr>
              <a:t>R</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en-US" altLang="ja-JP" sz="1600" b="0" i="0" u="none" strike="noStrike" kern="0" cap="none" spc="0" normalizeH="0" baseline="0" noProof="0">
                <a:ln>
                  <a:noFill/>
                </a:ln>
                <a:solidFill>
                  <a:srgbClr val="000000"/>
                </a:solidFill>
                <a:effectLst/>
                <a:uLnTx/>
                <a:uFillTx/>
                <a:latin typeface="メイリオ"/>
                <a:ea typeface="メイリオ"/>
              </a:rPr>
              <a:t>HOME</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C:\Program Files\Microsoft SQL Server\MSSQL14.MSSQLSERVER\R_SERVICES</a:t>
            </a:r>
            <a:endParaRPr kumimoji="1" lang="en-US" altLang="ja-JP" sz="1400" b="0" i="0" u="none" strike="noStrike" kern="0" cap="none" spc="0" normalizeH="0" baseline="0" noProof="0" dirty="0">
              <a:ln>
                <a:noFill/>
              </a:ln>
              <a:solidFill>
                <a:srgbClr val="000000"/>
              </a:solidFill>
              <a:effectLst/>
              <a:uLnTx/>
              <a:uFillTx/>
              <a:latin typeface="メイリオ"/>
              <a:ea typeface="メイリオ"/>
            </a:endParaRPr>
          </a:p>
        </p:txBody>
      </p:sp>
    </p:spTree>
    <p:extLst>
      <p:ext uri="{BB962C8B-B14F-4D97-AF65-F5344CB8AC3E}">
        <p14:creationId xmlns:p14="http://schemas.microsoft.com/office/powerpoint/2010/main" val="731740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34270-C9CD-4D6B-8FEA-4EB45A216AF1}"/>
              </a:ext>
            </a:extLst>
          </p:cNvPr>
          <p:cNvSpPr>
            <a:spLocks noGrp="1"/>
          </p:cNvSpPr>
          <p:nvPr>
            <p:ph type="title"/>
          </p:nvPr>
        </p:nvSpPr>
        <p:spPr/>
        <p:txBody>
          <a:bodyPr/>
          <a:lstStyle/>
          <a:p>
            <a:r>
              <a:rPr kumimoji="1" lang="ja-JP" altLang="en-US" dirty="0"/>
              <a:t>トラブルシュート</a:t>
            </a:r>
          </a:p>
        </p:txBody>
      </p:sp>
      <p:sp>
        <p:nvSpPr>
          <p:cNvPr id="3" name="テキスト プレースホルダー 2">
            <a:extLst>
              <a:ext uri="{FF2B5EF4-FFF2-40B4-BE49-F238E27FC236}">
                <a16:creationId xmlns:a16="http://schemas.microsoft.com/office/drawing/2014/main" id="{5DB94D1F-5F94-4C93-9C70-82D2B7ED7656}"/>
              </a:ext>
            </a:extLst>
          </p:cNvPr>
          <p:cNvSpPr>
            <a:spLocks noGrp="1"/>
          </p:cNvSpPr>
          <p:nvPr>
            <p:ph type="body" sz="quarter" idx="10"/>
          </p:nvPr>
        </p:nvSpPr>
        <p:spPr>
          <a:xfrm>
            <a:off x="201977" y="890733"/>
            <a:ext cx="8741309" cy="2949012"/>
          </a:xfrm>
        </p:spPr>
        <p:txBody>
          <a:bodyPr/>
          <a:lstStyle/>
          <a:p>
            <a:r>
              <a:rPr kumimoji="1" lang="en-US" altLang="ja-JP" sz="2800" dirty="0" err="1">
                <a:solidFill>
                  <a:schemeClr val="tx1"/>
                </a:solidFill>
              </a:rPr>
              <a:t>sp_execute_external_script</a:t>
            </a:r>
            <a:r>
              <a:rPr kumimoji="1" lang="ja-JP" altLang="en-US" sz="2800" dirty="0">
                <a:solidFill>
                  <a:schemeClr val="tx1"/>
                </a:solidFill>
              </a:rPr>
              <a:t> の実行エラー</a:t>
            </a:r>
            <a:endParaRPr kumimoji="1" lang="en-US" altLang="ja-JP" sz="2800" dirty="0">
              <a:solidFill>
                <a:schemeClr val="tx1"/>
              </a:solidFill>
            </a:endParaRPr>
          </a:p>
          <a:p>
            <a:pPr marL="447675" lvl="1" indent="-279400">
              <a:buFont typeface="Wingdings" panose="05000000000000000000" pitchFamily="2" charset="2"/>
              <a:buChar char="ü"/>
            </a:pPr>
            <a:r>
              <a:rPr kumimoji="1" lang="en-US" altLang="ja-JP" dirty="0"/>
              <a:t>SQL</a:t>
            </a:r>
            <a:r>
              <a:rPr kumimoji="1" lang="ja-JP" altLang="en-US" dirty="0"/>
              <a:t> </a:t>
            </a:r>
            <a:r>
              <a:rPr kumimoji="1" lang="en-US" altLang="ja-JP" dirty="0"/>
              <a:t>Server</a:t>
            </a:r>
            <a:r>
              <a:rPr kumimoji="1" lang="ja-JP" altLang="en-US" dirty="0"/>
              <a:t> サービスが起動していない</a:t>
            </a:r>
            <a:endParaRPr kumimoji="1" lang="en-US" altLang="ja-JP" dirty="0"/>
          </a:p>
          <a:p>
            <a:pPr marL="447675" lvl="1" indent="-279400">
              <a:buFont typeface="Wingdings" panose="05000000000000000000" pitchFamily="2" charset="2"/>
              <a:buChar char="ü"/>
            </a:pPr>
            <a:r>
              <a:rPr kumimoji="1" lang="en-US" altLang="ja-JP" dirty="0"/>
              <a:t>SQL</a:t>
            </a:r>
            <a:r>
              <a:rPr kumimoji="1" lang="ja-JP" altLang="en-US" dirty="0"/>
              <a:t> </a:t>
            </a:r>
            <a:r>
              <a:rPr kumimoji="1" lang="en-US" altLang="ja-JP" dirty="0"/>
              <a:t>Server</a:t>
            </a:r>
            <a:r>
              <a:rPr kumimoji="1" lang="ja-JP" altLang="en-US" dirty="0"/>
              <a:t> </a:t>
            </a:r>
            <a:r>
              <a:rPr kumimoji="1" lang="en-US" altLang="ja-JP" dirty="0"/>
              <a:t>Launchpad</a:t>
            </a:r>
            <a:r>
              <a:rPr kumimoji="1" lang="ja-JP" altLang="en-US" dirty="0"/>
              <a:t>サービスが起動していない</a:t>
            </a:r>
            <a:endParaRPr kumimoji="1" lang="en-US" altLang="ja-JP" dirty="0"/>
          </a:p>
          <a:p>
            <a:pPr marL="447675" lvl="1" indent="-279400">
              <a:buFont typeface="Wingdings" panose="05000000000000000000" pitchFamily="2" charset="2"/>
              <a:buChar char="ü"/>
            </a:pPr>
            <a:r>
              <a:rPr kumimoji="1" lang="ja-JP" altLang="en-US" dirty="0"/>
              <a:t>動作パラメータ“</a:t>
            </a:r>
            <a:r>
              <a:rPr lang="en-US" altLang="ja-JP" dirty="0"/>
              <a:t>external scripts enabled</a:t>
            </a:r>
            <a:r>
              <a:rPr kumimoji="1" lang="ja-JP" altLang="en-US" dirty="0"/>
              <a:t>”を有効化していない</a:t>
            </a:r>
            <a:endParaRPr kumimoji="1" lang="en-US" altLang="ja-JP" dirty="0"/>
          </a:p>
          <a:p>
            <a:pPr marL="447675" lvl="1" indent="-279400">
              <a:buFont typeface="Wingdings" panose="05000000000000000000" pitchFamily="2" charset="2"/>
              <a:buChar char="ü"/>
            </a:pPr>
            <a:r>
              <a:rPr kumimoji="1" lang="ja-JP" altLang="en-US" dirty="0"/>
              <a:t>動作パラメータ有効化を確定するための</a:t>
            </a:r>
            <a:r>
              <a:rPr kumimoji="1" lang="en-US" altLang="ja-JP" dirty="0"/>
              <a:t>SQL</a:t>
            </a:r>
            <a:r>
              <a:rPr kumimoji="1" lang="ja-JP" altLang="en-US" dirty="0"/>
              <a:t> </a:t>
            </a:r>
            <a:r>
              <a:rPr kumimoji="1" lang="en-US" altLang="ja-JP" dirty="0"/>
              <a:t>Server</a:t>
            </a:r>
            <a:r>
              <a:rPr kumimoji="1" lang="ja-JP" altLang="en-US" dirty="0"/>
              <a:t>サービスの再起動を実施していない</a:t>
            </a:r>
            <a:endParaRPr kumimoji="1" lang="en-US" altLang="ja-JP" dirty="0"/>
          </a:p>
          <a:p>
            <a:pPr marL="447675" lvl="1" indent="-279400">
              <a:buFont typeface="Wingdings" panose="05000000000000000000" pitchFamily="2" charset="2"/>
              <a:buChar char="ü"/>
            </a:pPr>
            <a:r>
              <a:rPr kumimoji="1" lang="ja-JP" altLang="en-US" dirty="0"/>
              <a:t>必要な権限を持つユーザ（例：</a:t>
            </a:r>
            <a:r>
              <a:rPr kumimoji="1" lang="en-US" altLang="ja-JP" dirty="0"/>
              <a:t>sysadmin</a:t>
            </a:r>
            <a:r>
              <a:rPr kumimoji="1" lang="ja-JP" altLang="en-US" dirty="0"/>
              <a:t>）で実行していない</a:t>
            </a:r>
            <a:endParaRPr kumimoji="1" lang="en-US" altLang="ja-JP" dirty="0"/>
          </a:p>
          <a:p>
            <a:pPr marL="447675" lvl="1" indent="-279400">
              <a:buFont typeface="Wingdings" panose="05000000000000000000" pitchFamily="2" charset="2"/>
              <a:buChar char="ü"/>
            </a:pPr>
            <a:endParaRPr kumimoji="1" lang="en-US" altLang="ja-JP" dirty="0"/>
          </a:p>
        </p:txBody>
      </p:sp>
    </p:spTree>
    <p:extLst>
      <p:ext uri="{BB962C8B-B14F-4D97-AF65-F5344CB8AC3E}">
        <p14:creationId xmlns:p14="http://schemas.microsoft.com/office/powerpoint/2010/main" val="616529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858970"/>
          </a:xfrm>
        </p:spPr>
        <p:txBody>
          <a:bodyPr/>
          <a:lstStyle/>
          <a:p>
            <a:r>
              <a:rPr kumimoji="1" lang="en-US" altLang="ja-JP" sz="8800" dirty="0"/>
              <a:t>Hands-on</a:t>
            </a:r>
            <a:r>
              <a:rPr kumimoji="1" lang="ja-JP" altLang="en-US" sz="8800" dirty="0"/>
              <a:t> ②</a:t>
            </a:r>
            <a:br>
              <a:rPr kumimoji="1" lang="en-US" altLang="ja-JP" sz="3200" dirty="0"/>
            </a:br>
            <a:r>
              <a:rPr kumimoji="1" lang="ja-JP" altLang="en-US" sz="3200" dirty="0"/>
              <a:t>　</a:t>
            </a:r>
            <a:r>
              <a:rPr lang="en-US" altLang="ja-JP" sz="3200" dirty="0">
                <a:solidFill>
                  <a:srgbClr val="FFFFFF">
                    <a:lumMod val="50000"/>
                  </a:srgbClr>
                </a:solidFill>
                <a:latin typeface="Segoe UI" panose="020B0502040204020203" pitchFamily="34" charset="0"/>
              </a:rPr>
              <a:t> </a:t>
            </a:r>
            <a:r>
              <a:rPr lang="en-US" altLang="ja-JP" sz="3200" dirty="0" err="1">
                <a:solidFill>
                  <a:schemeClr val="tx1"/>
                </a:solidFill>
                <a:latin typeface="Segoe UI" panose="020B0502040204020203" pitchFamily="34" charset="0"/>
              </a:rPr>
              <a:t>sp_execute_external_script</a:t>
            </a:r>
            <a:r>
              <a:rPr lang="ja-JP" altLang="en-US" sz="3200" dirty="0">
                <a:solidFill>
                  <a:schemeClr val="tx1"/>
                </a:solidFill>
                <a:latin typeface="Segoe UI" panose="020B0502040204020203" pitchFamily="34" charset="0"/>
              </a:rPr>
              <a:t>の入出力</a:t>
            </a:r>
            <a:endParaRPr kumimoji="1" lang="ja-JP" altLang="en-US" sz="3200" dirty="0">
              <a:solidFill>
                <a:schemeClr val="tx1"/>
              </a:solidFill>
            </a:endParaRPr>
          </a:p>
        </p:txBody>
      </p:sp>
    </p:spTree>
    <p:extLst>
      <p:ext uri="{BB962C8B-B14F-4D97-AF65-F5344CB8AC3E}">
        <p14:creationId xmlns:p14="http://schemas.microsoft.com/office/powerpoint/2010/main" val="3073424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normAutofit fontScale="90000"/>
          </a:bodyPr>
          <a:lstStyle/>
          <a:p>
            <a:r>
              <a:rPr lang="en-US" altLang="ja-JP" dirty="0" err="1"/>
              <a:t>sp_execute_external_script</a:t>
            </a:r>
            <a:endParaRPr lang="ja-JP" altLang="en-US" dirty="0"/>
          </a:p>
        </p:txBody>
      </p:sp>
      <p:sp>
        <p:nvSpPr>
          <p:cNvPr id="4" name="Content Placeholder 5">
            <a:extLst/>
          </p:cNvPr>
          <p:cNvSpPr txBox="1">
            <a:spLocks/>
          </p:cNvSpPr>
          <p:nvPr/>
        </p:nvSpPr>
        <p:spPr>
          <a:xfrm>
            <a:off x="91378" y="573917"/>
            <a:ext cx="8872135" cy="4307595"/>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CREATE PROCEDURE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MyProc</a:t>
            </a:r>
            <a:r>
              <a:rPr kumimoji="0" lang="en-US" altLang="ja-JP" sz="1600" dirty="0">
                <a:solidFill>
                  <a:srgbClr val="FFFFFF">
                    <a:lumMod val="50000"/>
                  </a:srgbClr>
                </a:solidFill>
                <a:latin typeface="Segoe UI" panose="020B0502040204020203" pitchFamily="34" charset="0"/>
                <a:cs typeface="Segoe UI" panose="020B0502040204020203" pitchFamily="34" charset="0"/>
              </a:rPr>
              <a:t>(@input varchar(10),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AS</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BEGIN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execute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sp_execute_external_script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b="1"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@language = </a:t>
            </a:r>
            <a:r>
              <a:rPr kumimoji="0" lang="en-US" altLang="ja-JP" sz="1600" b="1" dirty="0" err="1">
                <a:solidFill>
                  <a:schemeClr val="accent2">
                    <a:lumMod val="60000"/>
                    <a:lumOff val="40000"/>
                  </a:schemeClr>
                </a:solidFill>
                <a:latin typeface="Segoe UI" panose="020B0502040204020203" pitchFamily="34" charset="0"/>
                <a:cs typeface="Segoe UI" panose="020B0502040204020203" pitchFamily="34" charset="0"/>
              </a:rPr>
              <a:t>N'Python</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@script = 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print(''Hello ''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MyInput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len</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 = N'SELECT 1, 2, 3;',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N'MyInput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params</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N'@</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varchar(10),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@input,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WITH RESULT SETS (( C1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C2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C3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END</a:t>
            </a:r>
            <a:endParaRPr kumimoji="0" lang="en-US" altLang="ja-JP" sz="900" dirty="0">
              <a:solidFill>
                <a:srgbClr val="FFFFFF">
                  <a:lumMod val="50000"/>
                </a:srgbClr>
              </a:solidFill>
              <a:latin typeface="Segoe UI" panose="020B0502040204020203" pitchFamily="34" charset="0"/>
              <a:cs typeface="Segoe UI" panose="020B0502040204020203" pitchFamily="34" charset="0"/>
            </a:endParaRPr>
          </a:p>
        </p:txBody>
      </p:sp>
      <p:sp>
        <p:nvSpPr>
          <p:cNvPr id="5" name="吹き出し: 角を丸めた四角形 4"/>
          <p:cNvSpPr/>
          <p:nvPr/>
        </p:nvSpPr>
        <p:spPr bwMode="auto">
          <a:xfrm>
            <a:off x="3808589" y="1428200"/>
            <a:ext cx="3759274" cy="749516"/>
          </a:xfrm>
          <a:prstGeom prst="wedgeRoundRectCallout">
            <a:avLst>
              <a:gd name="adj1" fmla="val -77605"/>
              <a:gd name="adj2" fmla="val -37697"/>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ja-JP" altLang="en-US" b="1">
                <a:latin typeface="+mj-ea"/>
              </a:rPr>
              <a:t>利用するスクリプト言語 </a:t>
            </a:r>
            <a:r>
              <a:rPr lang="en-US" altLang="ja-JP" b="1">
                <a:latin typeface="+mj-ea"/>
              </a:rPr>
              <a:t>‘Python’</a:t>
            </a:r>
            <a:r>
              <a:rPr lang="ja-JP" altLang="en-US" b="1">
                <a:latin typeface="+mj-ea"/>
              </a:rPr>
              <a:t> もしくは </a:t>
            </a:r>
            <a:r>
              <a:rPr lang="en-US" altLang="ja-JP" b="1">
                <a:latin typeface="+mj-ea"/>
              </a:rPr>
              <a:t>‘R’</a:t>
            </a:r>
            <a:r>
              <a:rPr lang="ja-JP" altLang="en-US" b="1">
                <a:latin typeface="+mj-ea"/>
              </a:rPr>
              <a:t> </a:t>
            </a:r>
            <a:r>
              <a:rPr kumimoji="1" lang="ja-JP" altLang="en-US" b="1">
                <a:latin typeface="+mj-ea"/>
                <a:ea typeface="+mj-ea"/>
              </a:rPr>
              <a:t>を指定。</a:t>
            </a:r>
            <a:endParaRPr kumimoji="1" lang="en-US" altLang="ja-JP" b="1">
              <a:latin typeface="+mj-ea"/>
              <a:ea typeface="+mj-ea"/>
            </a:endParaRPr>
          </a:p>
        </p:txBody>
      </p:sp>
    </p:spTree>
    <p:extLst>
      <p:ext uri="{BB962C8B-B14F-4D97-AF65-F5344CB8AC3E}">
        <p14:creationId xmlns:p14="http://schemas.microsoft.com/office/powerpoint/2010/main" val="9205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normAutofit fontScale="90000"/>
          </a:bodyPr>
          <a:lstStyle/>
          <a:p>
            <a:r>
              <a:rPr lang="en-US" altLang="ja-JP"/>
              <a:t>sp_execute_external_script</a:t>
            </a:r>
            <a:endParaRPr lang="ja-JP" altLang="en-US"/>
          </a:p>
        </p:txBody>
      </p:sp>
      <p:sp>
        <p:nvSpPr>
          <p:cNvPr id="4" name="Content Placeholder 5">
            <a:extLst/>
          </p:cNvPr>
          <p:cNvSpPr txBox="1">
            <a:spLocks/>
          </p:cNvSpPr>
          <p:nvPr/>
        </p:nvSpPr>
        <p:spPr>
          <a:xfrm>
            <a:off x="91378" y="573917"/>
            <a:ext cx="8872135" cy="4307595"/>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CREATE PROCEDURE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MyProc</a:t>
            </a:r>
            <a:r>
              <a:rPr kumimoji="0" lang="en-US" altLang="ja-JP" sz="1600" dirty="0">
                <a:solidFill>
                  <a:srgbClr val="FFFFFF">
                    <a:lumMod val="50000"/>
                  </a:srgbClr>
                </a:solidFill>
                <a:latin typeface="Segoe UI" panose="020B0502040204020203" pitchFamily="34" charset="0"/>
                <a:cs typeface="Segoe UI" panose="020B0502040204020203" pitchFamily="34" charset="0"/>
              </a:rPr>
              <a:t>(@input varchar(10),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AS</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BEGIN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execute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sp_execute_external_script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@language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N'Python</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@script = N'</a:t>
            </a:r>
          </a:p>
          <a:p>
            <a:pPr marL="0" indent="0" defTabSz="685845">
              <a:buNone/>
            </a:pPr>
            <a:r>
              <a:rPr kumimoji="0" lang="en-US" altLang="ja-JP" sz="1600"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print(''Hello '' +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MyOutput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MyInput</a:t>
            </a:r>
            <a:endPar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OutputParam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len</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MyOutput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print(</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OutputParam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 = N'SELECT 1, 2, 3;',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N'MyInput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params</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N'@</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varchar(10),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@input,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WITH RESULT SETS (( C1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C2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C3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END</a:t>
            </a:r>
            <a:endParaRPr kumimoji="0" lang="en-US" altLang="ja-JP" sz="900" dirty="0">
              <a:solidFill>
                <a:srgbClr val="FFFFFF">
                  <a:lumMod val="50000"/>
                </a:srgbClr>
              </a:solidFill>
              <a:latin typeface="Segoe UI" panose="020B0502040204020203" pitchFamily="34" charset="0"/>
              <a:cs typeface="Segoe UI" panose="020B0502040204020203" pitchFamily="34" charset="0"/>
            </a:endParaRPr>
          </a:p>
        </p:txBody>
      </p:sp>
      <p:sp>
        <p:nvSpPr>
          <p:cNvPr id="5" name="吹き出し: 角を丸めた四角形 4"/>
          <p:cNvSpPr/>
          <p:nvPr/>
        </p:nvSpPr>
        <p:spPr bwMode="auto">
          <a:xfrm>
            <a:off x="4482884" y="1876926"/>
            <a:ext cx="4255614" cy="1359569"/>
          </a:xfrm>
          <a:prstGeom prst="wedgeRoundRectCallout">
            <a:avLst>
              <a:gd name="adj1" fmla="val -67427"/>
              <a:gd name="adj2" fmla="val -20883"/>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ja-JP" altLang="en-US" b="1">
                <a:latin typeface="+mj-ea"/>
              </a:rPr>
              <a:t>スクリプトを記述。</a:t>
            </a:r>
            <a:endParaRPr lang="en-US" altLang="ja-JP" b="1">
              <a:latin typeface="+mj-ea"/>
            </a:endParaRPr>
          </a:p>
          <a:p>
            <a:r>
              <a:rPr lang="en-US" altLang="ja-JP" sz="1400"/>
              <a:t>※</a:t>
            </a:r>
            <a:r>
              <a:rPr lang="ja-JP" altLang="en-US" sz="1400"/>
              <a:t>．スクリプトファイルを指定することも可能。</a:t>
            </a:r>
            <a:endParaRPr lang="en-US" altLang="ja-JP" sz="1400"/>
          </a:p>
          <a:p>
            <a:r>
              <a:rPr lang="ja-JP" altLang="en-US" sz="1400">
                <a:latin typeface="+mj-ea"/>
                <a:ea typeface="+mj-ea"/>
              </a:rPr>
              <a:t>　</a:t>
            </a:r>
            <a:r>
              <a:rPr lang="en-US" altLang="ja-JP" sz="1400">
                <a:latin typeface="+mj-ea"/>
                <a:ea typeface="+mj-ea"/>
              </a:rPr>
              <a:t>R</a:t>
            </a:r>
            <a:r>
              <a:rPr lang="ja-JP" altLang="en-US" sz="1400">
                <a:latin typeface="+mj-ea"/>
                <a:ea typeface="+mj-ea"/>
              </a:rPr>
              <a:t>：</a:t>
            </a:r>
            <a:r>
              <a:rPr lang="en-US" altLang="ja-JP" sz="1400"/>
              <a:t>source(script.R)</a:t>
            </a:r>
            <a:endParaRPr lang="en-US" altLang="ja-JP" sz="1400">
              <a:latin typeface="+mj-ea"/>
              <a:ea typeface="+mj-ea"/>
            </a:endParaRPr>
          </a:p>
          <a:p>
            <a:r>
              <a:rPr kumimoji="1" lang="ja-JP" altLang="en-US" sz="1400">
                <a:latin typeface="+mj-ea"/>
                <a:ea typeface="+mj-ea"/>
              </a:rPr>
              <a:t>　</a:t>
            </a:r>
            <a:r>
              <a:rPr kumimoji="1" lang="en-US" altLang="ja-JP" sz="1400">
                <a:latin typeface="+mj-ea"/>
                <a:ea typeface="+mj-ea"/>
              </a:rPr>
              <a:t>Python v2</a:t>
            </a:r>
            <a:r>
              <a:rPr kumimoji="1" lang="ja-JP" altLang="en-US" sz="1400">
                <a:latin typeface="+mj-ea"/>
                <a:ea typeface="+mj-ea"/>
              </a:rPr>
              <a:t>：</a:t>
            </a:r>
            <a:r>
              <a:rPr kumimoji="1" lang="en-US" altLang="ja-JP" sz="1400">
                <a:latin typeface="+mj-ea"/>
                <a:ea typeface="+mj-ea"/>
              </a:rPr>
              <a:t>execfile(script.py)</a:t>
            </a:r>
          </a:p>
          <a:p>
            <a:r>
              <a:rPr kumimoji="1" lang="ja-JP" altLang="en-US" sz="1400">
                <a:latin typeface="+mj-ea"/>
                <a:ea typeface="+mj-ea"/>
              </a:rPr>
              <a:t>　</a:t>
            </a:r>
            <a:r>
              <a:rPr kumimoji="1" lang="en-US" altLang="ja-JP" sz="1400">
                <a:latin typeface="+mj-ea"/>
                <a:ea typeface="+mj-ea"/>
              </a:rPr>
              <a:t>Python v3</a:t>
            </a:r>
            <a:r>
              <a:rPr kumimoji="1" lang="ja-JP" altLang="en-US" sz="1400">
                <a:latin typeface="+mj-ea"/>
                <a:ea typeface="+mj-ea"/>
              </a:rPr>
              <a:t>：</a:t>
            </a:r>
            <a:r>
              <a:rPr kumimoji="1" lang="en-US" altLang="ja-JP" sz="1400">
                <a:latin typeface="+mj-ea"/>
                <a:ea typeface="+mj-ea"/>
              </a:rPr>
              <a:t>exec</a:t>
            </a:r>
            <a:r>
              <a:rPr lang="en-US" altLang="ja-JP" sz="1400"/>
              <a:t>(open('a_filename').read())</a:t>
            </a:r>
            <a:endParaRPr kumimoji="1" lang="en-US" altLang="ja-JP" sz="1400">
              <a:latin typeface="+mj-ea"/>
              <a:ea typeface="+mj-ea"/>
            </a:endParaRPr>
          </a:p>
        </p:txBody>
      </p:sp>
    </p:spTree>
    <p:extLst>
      <p:ext uri="{BB962C8B-B14F-4D97-AF65-F5344CB8AC3E}">
        <p14:creationId xmlns:p14="http://schemas.microsoft.com/office/powerpoint/2010/main" val="145903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normAutofit fontScale="90000"/>
          </a:bodyPr>
          <a:lstStyle/>
          <a:p>
            <a:r>
              <a:rPr lang="en-US" altLang="ja-JP"/>
              <a:t>sp_execute_external_script</a:t>
            </a:r>
            <a:endParaRPr lang="ja-JP" altLang="en-US"/>
          </a:p>
        </p:txBody>
      </p:sp>
      <p:sp>
        <p:nvSpPr>
          <p:cNvPr id="4" name="Content Placeholder 5">
            <a:extLst/>
          </p:cNvPr>
          <p:cNvSpPr txBox="1">
            <a:spLocks/>
          </p:cNvSpPr>
          <p:nvPr/>
        </p:nvSpPr>
        <p:spPr>
          <a:xfrm>
            <a:off x="91378" y="573917"/>
            <a:ext cx="8872135" cy="4307595"/>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CREATE PROCEDURE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MyProc</a:t>
            </a:r>
            <a:r>
              <a:rPr kumimoji="0" lang="en-US" altLang="ja-JP" sz="1600" dirty="0">
                <a:solidFill>
                  <a:srgbClr val="FFFFFF">
                    <a:lumMod val="50000"/>
                  </a:srgbClr>
                </a:solidFill>
                <a:latin typeface="Segoe UI" panose="020B0502040204020203" pitchFamily="34" charset="0"/>
                <a:cs typeface="Segoe UI" panose="020B0502040204020203" pitchFamily="34" charset="0"/>
              </a:rPr>
              <a:t>(@input varchar(10),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AS</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BEGIN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execute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sp_execute_external_script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@language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N'Python</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@script = 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print(''Hello ''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b="1"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MyInput</a:t>
            </a:r>
            <a:endParaRPr kumimoji="0" lang="en-US" altLang="ja-JP" sz="1600" b="1" dirty="0">
              <a:solidFill>
                <a:schemeClr val="accent2">
                  <a:lumMod val="60000"/>
                  <a:lumOff val="40000"/>
                </a:schemeClr>
              </a:solidFill>
              <a:highlight>
                <a:srgbClr val="00FFFF"/>
              </a:highlight>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len</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@input_data_1 = N'SELECT 1, 2, 3;', </a:t>
            </a: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@input_data_1_name =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N'</a:t>
            </a:r>
            <a:r>
              <a:rPr kumimoji="0" lang="en-US" altLang="ja-JP" sz="1600" b="1" u="sng"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MyInput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params</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N'@</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varchar(10),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@input,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WITH RESULT SETS (( C1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C2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C3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END</a:t>
            </a:r>
            <a:endParaRPr kumimoji="0" lang="en-US" altLang="ja-JP" sz="900" dirty="0">
              <a:solidFill>
                <a:srgbClr val="FFFFFF">
                  <a:lumMod val="50000"/>
                </a:srgbClr>
              </a:solidFill>
              <a:latin typeface="Segoe UI" panose="020B0502040204020203" pitchFamily="34" charset="0"/>
              <a:cs typeface="Segoe UI" panose="020B0502040204020203" pitchFamily="34" charset="0"/>
            </a:endParaRPr>
          </a:p>
        </p:txBody>
      </p:sp>
      <p:sp>
        <p:nvSpPr>
          <p:cNvPr id="5" name="吹き出し: 角を丸めた四角形 4"/>
          <p:cNvSpPr/>
          <p:nvPr/>
        </p:nvSpPr>
        <p:spPr bwMode="auto">
          <a:xfrm>
            <a:off x="5035810" y="1060676"/>
            <a:ext cx="3783337" cy="1684989"/>
          </a:xfrm>
          <a:prstGeom prst="wedgeRoundRectCallout">
            <a:avLst>
              <a:gd name="adj1" fmla="val -85035"/>
              <a:gd name="adj2" fmla="val 72679"/>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kumimoji="1" lang="ja-JP" altLang="en-US" b="1">
                <a:latin typeface="+mj-ea"/>
                <a:ea typeface="+mj-ea"/>
              </a:rPr>
              <a:t>スクリプトに渡すデータセットの定義</a:t>
            </a:r>
            <a:r>
              <a:rPr lang="ja-JP" altLang="en-US" b="1">
                <a:latin typeface="+mj-ea"/>
              </a:rPr>
              <a:t>（任意） </a:t>
            </a:r>
            <a:r>
              <a:rPr kumimoji="1" lang="ja-JP" altLang="en-US" b="1">
                <a:latin typeface="+mj-ea"/>
                <a:ea typeface="+mj-ea"/>
              </a:rPr>
              <a:t>。</a:t>
            </a:r>
            <a:endParaRPr kumimoji="1" lang="en-US" altLang="ja-JP" b="1">
              <a:latin typeface="+mj-ea"/>
              <a:ea typeface="+mj-ea"/>
            </a:endParaRPr>
          </a:p>
          <a:p>
            <a:r>
              <a:rPr lang="en-US" altLang="ja-JP" sz="1400">
                <a:latin typeface="+mj-ea"/>
                <a:ea typeface="+mj-ea"/>
              </a:rPr>
              <a:t>※</a:t>
            </a:r>
            <a:r>
              <a:rPr lang="ja-JP" altLang="en-US" sz="1400">
                <a:latin typeface="+mj-ea"/>
                <a:ea typeface="+mj-ea"/>
              </a:rPr>
              <a:t>．現時点では</a:t>
            </a:r>
            <a:r>
              <a:rPr lang="en-US" altLang="ja-JP" sz="1400">
                <a:latin typeface="+mj-ea"/>
                <a:ea typeface="+mj-ea"/>
              </a:rPr>
              <a:t>SELECT</a:t>
            </a:r>
            <a:r>
              <a:rPr lang="ja-JP" altLang="en-US" sz="1400">
                <a:latin typeface="+mj-ea"/>
                <a:ea typeface="+mj-ea"/>
              </a:rPr>
              <a:t>クエリで定義が必要。</a:t>
            </a:r>
            <a:r>
              <a:rPr lang="en-US" altLang="ja-JP" sz="1400">
                <a:latin typeface="+mj-ea"/>
                <a:ea typeface="+mj-ea"/>
              </a:rPr>
              <a:t>EXEC</a:t>
            </a:r>
            <a:r>
              <a:rPr lang="ja-JP" altLang="en-US" sz="1400">
                <a:latin typeface="+mj-ea"/>
                <a:ea typeface="+mj-ea"/>
              </a:rPr>
              <a:t> </a:t>
            </a:r>
            <a:r>
              <a:rPr lang="en-US" altLang="ja-JP" sz="1400">
                <a:latin typeface="+mj-ea"/>
                <a:ea typeface="+mj-ea"/>
              </a:rPr>
              <a:t>proc</a:t>
            </a:r>
            <a:r>
              <a:rPr lang="ja-JP" altLang="en-US" sz="1400">
                <a:latin typeface="+mj-ea"/>
                <a:ea typeface="+mj-ea"/>
              </a:rPr>
              <a:t> は</a:t>
            </a:r>
            <a:r>
              <a:rPr lang="en-US" altLang="ja-JP" sz="1400">
                <a:latin typeface="+mj-ea"/>
                <a:ea typeface="+mj-ea"/>
              </a:rPr>
              <a:t>NG</a:t>
            </a:r>
            <a:r>
              <a:rPr lang="ja-JP" altLang="en-US" sz="1400">
                <a:latin typeface="+mj-ea"/>
                <a:ea typeface="+mj-ea"/>
              </a:rPr>
              <a:t>。</a:t>
            </a:r>
            <a:endParaRPr lang="en-US" altLang="ja-JP" sz="1400">
              <a:latin typeface="+mj-ea"/>
              <a:ea typeface="+mj-ea"/>
            </a:endParaRPr>
          </a:p>
          <a:p>
            <a:r>
              <a:rPr kumimoji="1" lang="en-US" altLang="ja-JP" sz="1400">
                <a:latin typeface="+mj-ea"/>
                <a:ea typeface="+mj-ea"/>
              </a:rPr>
              <a:t>※</a:t>
            </a:r>
            <a:r>
              <a:rPr kumimoji="1" lang="ja-JP" altLang="en-US" sz="1400">
                <a:latin typeface="+mj-ea"/>
                <a:ea typeface="+mj-ea"/>
              </a:rPr>
              <a:t>．</a:t>
            </a:r>
            <a:r>
              <a:rPr kumimoji="1" lang="en-US" altLang="ja-JP" sz="1400">
                <a:latin typeface="+mj-ea"/>
                <a:ea typeface="+mj-ea"/>
              </a:rPr>
              <a:t>R</a:t>
            </a:r>
            <a:r>
              <a:rPr kumimoji="1" lang="ja-JP" altLang="en-US" sz="1400">
                <a:latin typeface="+mj-ea"/>
                <a:ea typeface="+mj-ea"/>
              </a:rPr>
              <a:t>では</a:t>
            </a:r>
            <a:r>
              <a:rPr kumimoji="1" lang="en-US" altLang="ja-JP" sz="1400">
                <a:latin typeface="+mj-ea"/>
                <a:ea typeface="+mj-ea"/>
              </a:rPr>
              <a:t>DataFrame</a:t>
            </a:r>
            <a:r>
              <a:rPr kumimoji="1" lang="ja-JP" altLang="en-US" sz="1400">
                <a:latin typeface="+mj-ea"/>
                <a:ea typeface="+mj-ea"/>
              </a:rPr>
              <a:t>、</a:t>
            </a:r>
            <a:r>
              <a:rPr kumimoji="1" lang="en-US" altLang="ja-JP" sz="1400">
                <a:latin typeface="+mj-ea"/>
                <a:ea typeface="+mj-ea"/>
              </a:rPr>
              <a:t>Python</a:t>
            </a:r>
            <a:r>
              <a:rPr kumimoji="1" lang="ja-JP" altLang="en-US" sz="1400">
                <a:latin typeface="+mj-ea"/>
                <a:ea typeface="+mj-ea"/>
              </a:rPr>
              <a:t>では</a:t>
            </a:r>
            <a:r>
              <a:rPr kumimoji="1" lang="en-US" altLang="ja-JP" sz="1400">
                <a:latin typeface="+mj-ea"/>
                <a:ea typeface="+mj-ea"/>
              </a:rPr>
              <a:t>Pandas</a:t>
            </a:r>
            <a:r>
              <a:rPr kumimoji="1" lang="ja-JP" altLang="en-US" sz="1400">
                <a:latin typeface="+mj-ea"/>
                <a:ea typeface="+mj-ea"/>
              </a:rPr>
              <a:t> </a:t>
            </a:r>
            <a:r>
              <a:rPr kumimoji="1" lang="en-US" altLang="ja-JP" sz="1400">
                <a:latin typeface="+mj-ea"/>
                <a:ea typeface="+mj-ea"/>
              </a:rPr>
              <a:t>DataFrame</a:t>
            </a:r>
            <a:r>
              <a:rPr kumimoji="1" lang="ja-JP" altLang="en-US" sz="1400">
                <a:latin typeface="+mj-ea"/>
                <a:ea typeface="+mj-ea"/>
              </a:rPr>
              <a:t>として渡される。</a:t>
            </a:r>
            <a:endParaRPr kumimoji="1" lang="en-US" altLang="ja-JP" sz="1400">
              <a:latin typeface="+mj-ea"/>
              <a:ea typeface="+mj-ea"/>
            </a:endParaRPr>
          </a:p>
        </p:txBody>
      </p:sp>
      <p:sp>
        <p:nvSpPr>
          <p:cNvPr id="6" name="吹き出し: 角を丸めた四角形 5"/>
          <p:cNvSpPr/>
          <p:nvPr/>
        </p:nvSpPr>
        <p:spPr bwMode="auto">
          <a:xfrm>
            <a:off x="5035810" y="2822783"/>
            <a:ext cx="3783337" cy="979196"/>
          </a:xfrm>
          <a:prstGeom prst="wedgeRoundRectCallout">
            <a:avLst>
              <a:gd name="adj1" fmla="val -84471"/>
              <a:gd name="adj2" fmla="val 10146"/>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kumimoji="1" lang="ja-JP" altLang="en-US" b="1">
                <a:latin typeface="+mj-ea"/>
                <a:ea typeface="+mj-ea"/>
              </a:rPr>
              <a:t>スクリプトに渡すデータセットの変数名（任意）。</a:t>
            </a:r>
            <a:endParaRPr kumimoji="1" lang="en-US" altLang="ja-JP" b="1">
              <a:latin typeface="+mj-ea"/>
              <a:ea typeface="+mj-ea"/>
            </a:endParaRPr>
          </a:p>
          <a:p>
            <a:r>
              <a:rPr lang="en-US" altLang="ja-JP" sz="1400">
                <a:latin typeface="+mj-ea"/>
              </a:rPr>
              <a:t>※</a:t>
            </a:r>
            <a:r>
              <a:rPr lang="ja-JP" altLang="en-US" sz="1400">
                <a:latin typeface="+mj-ea"/>
              </a:rPr>
              <a:t>．</a:t>
            </a:r>
            <a:r>
              <a:rPr lang="ja-JP" altLang="en-US" sz="1400">
                <a:latin typeface="+mj-ea"/>
                <a:ea typeface="+mj-ea"/>
              </a:rPr>
              <a:t>既定値は</a:t>
            </a:r>
            <a:r>
              <a:rPr lang="en-US" altLang="ja-JP" sz="1400">
                <a:latin typeface="+mj-ea"/>
                <a:ea typeface="+mj-ea"/>
              </a:rPr>
              <a:t>InputDataSet</a:t>
            </a:r>
          </a:p>
        </p:txBody>
      </p:sp>
    </p:spTree>
    <p:extLst>
      <p:ext uri="{BB962C8B-B14F-4D97-AF65-F5344CB8AC3E}">
        <p14:creationId xmlns:p14="http://schemas.microsoft.com/office/powerpoint/2010/main" val="369660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normAutofit fontScale="90000"/>
          </a:bodyPr>
          <a:lstStyle/>
          <a:p>
            <a:r>
              <a:rPr lang="en-US" altLang="ja-JP"/>
              <a:t>sp_execute_external_script</a:t>
            </a:r>
            <a:endParaRPr lang="ja-JP" altLang="en-US"/>
          </a:p>
        </p:txBody>
      </p:sp>
      <p:sp>
        <p:nvSpPr>
          <p:cNvPr id="4" name="Content Placeholder 5">
            <a:extLst/>
          </p:cNvPr>
          <p:cNvSpPr txBox="1">
            <a:spLocks/>
          </p:cNvSpPr>
          <p:nvPr/>
        </p:nvSpPr>
        <p:spPr>
          <a:xfrm>
            <a:off x="91378" y="573917"/>
            <a:ext cx="8872135" cy="4307595"/>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CREATE PROCEDURE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MyProc</a:t>
            </a:r>
            <a:r>
              <a:rPr kumimoji="0" lang="en-US" altLang="ja-JP" sz="1600" dirty="0">
                <a:solidFill>
                  <a:srgbClr val="FFFFFF">
                    <a:lumMod val="50000"/>
                  </a:srgbClr>
                </a:solidFill>
                <a:latin typeface="Segoe UI" panose="020B0502040204020203" pitchFamily="34" charset="0"/>
                <a:cs typeface="Segoe UI" panose="020B0502040204020203" pitchFamily="34" charset="0"/>
              </a:rPr>
              <a:t>(@input varchar(10),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AS</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BEGIN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execute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sp_execute_external_script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@language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N'Python</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@script = 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print(''Hello ''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b="1"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MyInput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len</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r>
              <a:rPr kumimoji="0" lang="en-US" altLang="ja-JP" sz="1600" b="1"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 = N'SELECT 1, 2, 3;',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N'MyInput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@output_data_1_name =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N'</a:t>
            </a:r>
            <a:r>
              <a:rPr kumimoji="0" lang="en-US" altLang="ja-JP" sz="1600" b="1" u="sng"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MyOutput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params</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N'@</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@input,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WITH RESULT SETS (( C1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C2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C3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END</a:t>
            </a:r>
            <a:endParaRPr kumimoji="0" lang="en-US" altLang="ja-JP" sz="900" dirty="0">
              <a:solidFill>
                <a:srgbClr val="FFFFFF">
                  <a:lumMod val="50000"/>
                </a:srgbClr>
              </a:solidFill>
              <a:latin typeface="Segoe UI" panose="020B0502040204020203" pitchFamily="34" charset="0"/>
              <a:cs typeface="Segoe UI" panose="020B0502040204020203" pitchFamily="34" charset="0"/>
            </a:endParaRPr>
          </a:p>
        </p:txBody>
      </p:sp>
      <p:sp>
        <p:nvSpPr>
          <p:cNvPr id="5" name="吹き出し: 角を丸めた四角形 4"/>
          <p:cNvSpPr/>
          <p:nvPr/>
        </p:nvSpPr>
        <p:spPr bwMode="auto">
          <a:xfrm>
            <a:off x="4739954" y="2233536"/>
            <a:ext cx="3670119" cy="1109829"/>
          </a:xfrm>
          <a:prstGeom prst="wedgeRoundRectCallout">
            <a:avLst>
              <a:gd name="adj1" fmla="val -64801"/>
              <a:gd name="adj2" fmla="val 81457"/>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ja-JP" altLang="en-US" b="1">
                <a:latin typeface="+mj-ea"/>
              </a:rPr>
              <a:t>スクリプトから返されるデータセットの変数名の定義（任意）</a:t>
            </a:r>
            <a:endParaRPr lang="en-US" altLang="ja-JP" b="1">
              <a:latin typeface="+mj-ea"/>
            </a:endParaRPr>
          </a:p>
          <a:p>
            <a:r>
              <a:rPr lang="en-US" altLang="ja-JP" sz="1400">
                <a:latin typeface="+mj-ea"/>
              </a:rPr>
              <a:t>※</a:t>
            </a:r>
            <a:r>
              <a:rPr lang="ja-JP" altLang="en-US" sz="1400">
                <a:latin typeface="+mj-ea"/>
              </a:rPr>
              <a:t>．既定値は</a:t>
            </a:r>
            <a:r>
              <a:rPr lang="en-US" altLang="ja-JP" sz="1400"/>
              <a:t>OutputDataSet</a:t>
            </a:r>
            <a:endParaRPr lang="en-US" altLang="ja-JP" sz="1400">
              <a:latin typeface="+mj-ea"/>
            </a:endParaRPr>
          </a:p>
        </p:txBody>
      </p:sp>
      <p:sp>
        <p:nvSpPr>
          <p:cNvPr id="9" name="吹き出し: 角を丸めた四角形 8"/>
          <p:cNvSpPr/>
          <p:nvPr/>
        </p:nvSpPr>
        <p:spPr bwMode="auto">
          <a:xfrm>
            <a:off x="6021561" y="4090738"/>
            <a:ext cx="3043989" cy="688723"/>
          </a:xfrm>
          <a:prstGeom prst="wedgeRoundRectCallout">
            <a:avLst>
              <a:gd name="adj1" fmla="val -93126"/>
              <a:gd name="adj2" fmla="val 16089"/>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ja-JP" altLang="en-US" b="1">
                <a:latin typeface="+mj-ea"/>
              </a:rPr>
              <a:t>データセットの列バインドの定義（任意）</a:t>
            </a:r>
            <a:endParaRPr lang="en-US" altLang="ja-JP" sz="1400">
              <a:latin typeface="+mj-ea"/>
            </a:endParaRPr>
          </a:p>
        </p:txBody>
      </p:sp>
    </p:spTree>
    <p:extLst>
      <p:ext uri="{BB962C8B-B14F-4D97-AF65-F5344CB8AC3E}">
        <p14:creationId xmlns:p14="http://schemas.microsoft.com/office/powerpoint/2010/main" val="267405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normAutofit fontScale="90000"/>
          </a:bodyPr>
          <a:lstStyle/>
          <a:p>
            <a:r>
              <a:rPr lang="en-US" altLang="ja-JP"/>
              <a:t>sp_execute_external_script</a:t>
            </a:r>
            <a:endParaRPr lang="ja-JP" altLang="en-US"/>
          </a:p>
        </p:txBody>
      </p:sp>
      <p:sp>
        <p:nvSpPr>
          <p:cNvPr id="4" name="Content Placeholder 5">
            <a:extLst/>
          </p:cNvPr>
          <p:cNvSpPr txBox="1">
            <a:spLocks/>
          </p:cNvSpPr>
          <p:nvPr/>
        </p:nvSpPr>
        <p:spPr>
          <a:xfrm>
            <a:off x="91378" y="573917"/>
            <a:ext cx="8872135" cy="4307595"/>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CREATE PROCEDURE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MyProc</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r>
              <a:rPr kumimoji="0" lang="en-US" altLang="ja-JP" sz="1600" u="sng" dirty="0">
                <a:solidFill>
                  <a:schemeClr val="accent2">
                    <a:lumMod val="60000"/>
                    <a:lumOff val="40000"/>
                  </a:schemeClr>
                </a:solidFill>
                <a:highlight>
                  <a:srgbClr val="00FF00"/>
                </a:highlight>
                <a:latin typeface="Segoe UI" panose="020B0502040204020203" pitchFamily="34" charset="0"/>
                <a:cs typeface="Segoe UI" panose="020B0502040204020203" pitchFamily="34" charset="0"/>
              </a:rPr>
              <a:t>@</a:t>
            </a:r>
            <a:r>
              <a:rPr kumimoji="0" lang="en-US" altLang="ja-JP" sz="1600" b="1" u="sng" dirty="0">
                <a:solidFill>
                  <a:schemeClr val="accent2">
                    <a:lumMod val="60000"/>
                    <a:lumOff val="40000"/>
                  </a:schemeClr>
                </a:solidFill>
                <a:highlight>
                  <a:srgbClr val="00FF00"/>
                </a:highlight>
                <a:latin typeface="Segoe UI" panose="020B0502040204020203" pitchFamily="34" charset="0"/>
                <a:cs typeface="Segoe UI" panose="020B0502040204020203" pitchFamily="34" charset="0"/>
              </a:rPr>
              <a:t>input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varchar(10), </a:t>
            </a:r>
            <a:r>
              <a:rPr kumimoji="0" lang="en-US" altLang="ja-JP" sz="1600" u="sng" dirty="0">
                <a:solidFill>
                  <a:schemeClr val="accent2">
                    <a:lumMod val="60000"/>
                    <a:lumOff val="40000"/>
                  </a:schemeClr>
                </a:solidFill>
                <a:highlight>
                  <a:srgbClr val="FFFF00"/>
                </a:highlight>
                <a:latin typeface="Segoe UI" panose="020B0502040204020203" pitchFamily="34" charset="0"/>
                <a:cs typeface="Segoe UI" panose="020B0502040204020203" pitchFamily="34" charset="0"/>
              </a:rPr>
              <a:t>@</a:t>
            </a:r>
            <a:r>
              <a:rPr kumimoji="0" lang="en-US" altLang="ja-JP" sz="1600" b="1" u="sng" dirty="0">
                <a:solidFill>
                  <a:schemeClr val="accent2">
                    <a:lumMod val="60000"/>
                    <a:lumOff val="40000"/>
                  </a:schemeClr>
                </a:solidFill>
                <a:highlight>
                  <a:srgbClr val="FFFF00"/>
                </a:highlight>
                <a:latin typeface="Segoe UI" panose="020B0502040204020203" pitchFamily="34" charset="0"/>
                <a:cs typeface="Segoe UI" panose="020B0502040204020203" pitchFamily="34" charset="0"/>
              </a:rPr>
              <a:t>output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AS</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BEGIN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execute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sp_execute_external_script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@language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N'Python</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@script = 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print(''Hello '' + </a:t>
            </a:r>
            <a:r>
              <a:rPr kumimoji="0" lang="en-US" altLang="ja-JP" sz="1600" b="1" dirty="0" err="1">
                <a:solidFill>
                  <a:schemeClr val="accent2">
                    <a:lumMod val="60000"/>
                    <a:lumOff val="40000"/>
                  </a:schemeClr>
                </a:solidFill>
                <a:highlight>
                  <a:srgbClr val="C0C0C0"/>
                </a:highlight>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MyInput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b="1"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len</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a:t>
            </a:r>
            <a:r>
              <a:rPr kumimoji="0" lang="en-US" altLang="ja-JP" sz="1600" b="1"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 = N'SELECT 1, 2, 3;',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N'MyInput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endParaRPr kumimoji="0" lang="en-US" altLang="ja-JP" sz="1600" dirty="0">
              <a:solidFill>
                <a:schemeClr val="accent2">
                  <a:lumMod val="60000"/>
                  <a:lumOff val="40000"/>
                </a:schemeClr>
              </a:solidFill>
              <a:latin typeface="Segoe UI" panose="020B0502040204020203" pitchFamily="34" charset="0"/>
              <a:cs typeface="Segoe UI" panose="020B0502040204020203" pitchFamily="34" charset="0"/>
            </a:endParaRP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params</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 N'</a:t>
            </a:r>
            <a:r>
              <a:rPr kumimoji="0" lang="en-US" altLang="ja-JP" sz="1600" u="sng" dirty="0">
                <a:solidFill>
                  <a:schemeClr val="accent2">
                    <a:lumMod val="60000"/>
                    <a:lumOff val="40000"/>
                  </a:schemeClr>
                </a:solidFill>
                <a:highlight>
                  <a:srgbClr val="C0C0C0"/>
                </a:highlight>
                <a:latin typeface="Segoe UI" panose="020B0502040204020203" pitchFamily="34" charset="0"/>
                <a:cs typeface="Segoe UI" panose="020B0502040204020203" pitchFamily="34" charset="0"/>
              </a:rPr>
              <a:t>@</a:t>
            </a:r>
            <a:r>
              <a:rPr kumimoji="0" lang="en-US" altLang="ja-JP" sz="1600" b="1" u="sng" dirty="0" err="1">
                <a:solidFill>
                  <a:schemeClr val="accent2">
                    <a:lumMod val="60000"/>
                    <a:lumOff val="40000"/>
                  </a:schemeClr>
                </a:solidFill>
                <a:highlight>
                  <a:srgbClr val="C0C0C0"/>
                </a:highlight>
                <a:latin typeface="Segoe UI" panose="020B0502040204020203" pitchFamily="34" charset="0"/>
                <a:cs typeface="Segoe UI" panose="020B0502040204020203" pitchFamily="34" charset="0"/>
              </a:rPr>
              <a:t>InputParam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varchar(10), </a:t>
            </a:r>
            <a:r>
              <a:rPr kumimoji="0" lang="en-US" altLang="ja-JP" sz="1600" u="sng" dirty="0">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a:t>
            </a:r>
            <a:r>
              <a:rPr kumimoji="0" lang="en-US" altLang="ja-JP" sz="1600" b="1" u="sng"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OutputParam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OUTPUT', </a:t>
            </a: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a:t>
            </a:r>
            <a:r>
              <a:rPr kumimoji="0" lang="en-US" altLang="ja-JP" sz="1600" b="1" u="sng" dirty="0" err="1">
                <a:solidFill>
                  <a:schemeClr val="accent2">
                    <a:lumMod val="60000"/>
                    <a:lumOff val="40000"/>
                  </a:schemeClr>
                </a:solidFill>
                <a:highlight>
                  <a:srgbClr val="C0C0C0"/>
                </a:highlight>
                <a:latin typeface="Segoe UI" panose="020B0502040204020203" pitchFamily="34" charset="0"/>
                <a:cs typeface="Segoe UI" panose="020B0502040204020203" pitchFamily="34" charset="0"/>
              </a:rPr>
              <a:t>InputParam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 </a:t>
            </a:r>
            <a:r>
              <a:rPr kumimoji="0" lang="en-US" altLang="ja-JP" sz="1600" u="sng" dirty="0">
                <a:solidFill>
                  <a:schemeClr val="accent2">
                    <a:lumMod val="60000"/>
                    <a:lumOff val="40000"/>
                  </a:schemeClr>
                </a:solidFill>
                <a:highlight>
                  <a:srgbClr val="00FF00"/>
                </a:highlight>
                <a:latin typeface="Segoe UI" panose="020B0502040204020203" pitchFamily="34" charset="0"/>
                <a:cs typeface="Segoe UI" panose="020B0502040204020203" pitchFamily="34" charset="0"/>
              </a:rPr>
              <a:t>@</a:t>
            </a:r>
            <a:r>
              <a:rPr kumimoji="0" lang="en-US" altLang="ja-JP" sz="1600" b="1" u="sng" dirty="0">
                <a:solidFill>
                  <a:schemeClr val="accent2">
                    <a:lumMod val="60000"/>
                    <a:lumOff val="40000"/>
                  </a:schemeClr>
                </a:solidFill>
                <a:highlight>
                  <a:srgbClr val="00FF00"/>
                </a:highlight>
                <a:latin typeface="Segoe UI" panose="020B0502040204020203" pitchFamily="34" charset="0"/>
                <a:cs typeface="Segoe UI" panose="020B0502040204020203" pitchFamily="34" charset="0"/>
              </a:rPr>
              <a:t>input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a:t>
            </a:r>
            <a:r>
              <a:rPr kumimoji="0" lang="en-US" altLang="ja-JP" sz="1600" b="1" u="sng"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OutputParam</a:t>
            </a:r>
            <a:r>
              <a:rPr kumimoji="0" lang="en-US" altLang="ja-JP" sz="1600" u="sng" dirty="0">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highlight>
                  <a:srgbClr val="FFFF00"/>
                </a:highlight>
                <a:latin typeface="Segoe UI" panose="020B0502040204020203" pitchFamily="34" charset="0"/>
                <a:cs typeface="Segoe UI" panose="020B0502040204020203" pitchFamily="34" charset="0"/>
              </a:rPr>
              <a:t>@</a:t>
            </a:r>
            <a:r>
              <a:rPr kumimoji="0" lang="en-US" altLang="ja-JP" sz="1600" b="1" u="sng" dirty="0">
                <a:solidFill>
                  <a:schemeClr val="accent2">
                    <a:lumMod val="60000"/>
                    <a:lumOff val="40000"/>
                  </a:schemeClr>
                </a:solidFill>
                <a:highlight>
                  <a:srgbClr val="FFFF00"/>
                </a:highlight>
                <a:latin typeface="Segoe UI" panose="020B0502040204020203" pitchFamily="34" charset="0"/>
                <a:cs typeface="Segoe UI" panose="020B0502040204020203" pitchFamily="34" charset="0"/>
              </a:rPr>
              <a:t>output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OUTPUT</a:t>
            </a:r>
            <a:endPar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WITH RESULT SETS (( C1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C2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C3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END</a:t>
            </a:r>
            <a:endParaRPr kumimoji="0" lang="en-US" altLang="ja-JP" sz="900" dirty="0">
              <a:solidFill>
                <a:srgbClr val="FFFFFF">
                  <a:lumMod val="50000"/>
                </a:srgbClr>
              </a:solidFill>
              <a:latin typeface="Segoe UI" panose="020B0502040204020203" pitchFamily="34" charset="0"/>
              <a:cs typeface="Segoe UI" panose="020B0502040204020203" pitchFamily="34" charset="0"/>
            </a:endParaRPr>
          </a:p>
        </p:txBody>
      </p:sp>
      <p:sp>
        <p:nvSpPr>
          <p:cNvPr id="5" name="吹き出し: 角を丸めた四角形 4"/>
          <p:cNvSpPr/>
          <p:nvPr/>
        </p:nvSpPr>
        <p:spPr bwMode="auto">
          <a:xfrm>
            <a:off x="4571513" y="2361515"/>
            <a:ext cx="3966850" cy="984494"/>
          </a:xfrm>
          <a:prstGeom prst="wedgeRoundRectCallout">
            <a:avLst>
              <a:gd name="adj1" fmla="val -49739"/>
              <a:gd name="adj2" fmla="val 90624"/>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ja-JP" altLang="en-US" b="1">
                <a:latin typeface="+mj-ea"/>
              </a:rPr>
              <a:t>スクリプトに渡すパラメータとスクリプトから返るパラメータの定義（任意） 。</a:t>
            </a:r>
            <a:endParaRPr lang="en-US" altLang="ja-JP" b="1">
              <a:latin typeface="+mj-ea"/>
            </a:endParaRPr>
          </a:p>
        </p:txBody>
      </p:sp>
    </p:spTree>
    <p:extLst>
      <p:ext uri="{BB962C8B-B14F-4D97-AF65-F5344CB8AC3E}">
        <p14:creationId xmlns:p14="http://schemas.microsoft.com/office/powerpoint/2010/main" val="16786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graphicFrame>
        <p:nvGraphicFramePr>
          <p:cNvPr id="2" name="図表 1">
            <a:extLst>
              <a:ext uri="{FF2B5EF4-FFF2-40B4-BE49-F238E27FC236}">
                <a16:creationId xmlns:a16="http://schemas.microsoft.com/office/drawing/2014/main" id="{21E2ABE8-124A-435B-A98C-B4C354D34036}"/>
              </a:ext>
            </a:extLst>
          </p:cNvPr>
          <p:cNvGraphicFramePr/>
          <p:nvPr>
            <p:extLst>
              <p:ext uri="{D42A27DB-BD31-4B8C-83A1-F6EECF244321}">
                <p14:modId xmlns:p14="http://schemas.microsoft.com/office/powerpoint/2010/main" val="845532164"/>
              </p:ext>
            </p:extLst>
          </p:nvPr>
        </p:nvGraphicFramePr>
        <p:xfrm>
          <a:off x="176271" y="192397"/>
          <a:ext cx="8945695" cy="4779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正方形/長方形 2">
            <a:extLst>
              <a:ext uri="{FF2B5EF4-FFF2-40B4-BE49-F238E27FC236}">
                <a16:creationId xmlns:a16="http://schemas.microsoft.com/office/drawing/2014/main" id="{E83B4BF3-3945-42BC-9249-E36E2AF0B227}"/>
              </a:ext>
            </a:extLst>
          </p:cNvPr>
          <p:cNvSpPr/>
          <p:nvPr/>
        </p:nvSpPr>
        <p:spPr>
          <a:xfrm>
            <a:off x="271399" y="2113706"/>
            <a:ext cx="1800236" cy="307777"/>
          </a:xfrm>
          <a:prstGeom prst="rect">
            <a:avLst/>
          </a:prstGeom>
        </p:spPr>
        <p:txBody>
          <a:bodyPr wrap="none">
            <a:spAutoFit/>
          </a:bodyPr>
          <a:lstStyle/>
          <a:p>
            <a:r>
              <a:rPr lang="en-US" altLang="ja-JP" sz="1400" dirty="0">
                <a:solidFill>
                  <a:schemeClr val="bg1"/>
                </a:solidFill>
                <a:latin typeface="Roboto"/>
              </a:rPr>
              <a:t>https://goo.gl/TrEiS7</a:t>
            </a:r>
            <a:endParaRPr lang="ja-JP" altLang="en-US" sz="1400" dirty="0">
              <a:solidFill>
                <a:schemeClr val="bg1"/>
              </a:solidFill>
            </a:endParaRPr>
          </a:p>
        </p:txBody>
      </p:sp>
      <p:sp>
        <p:nvSpPr>
          <p:cNvPr id="4" name="正方形/長方形 3">
            <a:extLst>
              <a:ext uri="{FF2B5EF4-FFF2-40B4-BE49-F238E27FC236}">
                <a16:creationId xmlns:a16="http://schemas.microsoft.com/office/drawing/2014/main" id="{7F428C0D-96D4-42F1-BD83-E5B31F938970}"/>
              </a:ext>
            </a:extLst>
          </p:cNvPr>
          <p:cNvSpPr/>
          <p:nvPr/>
        </p:nvSpPr>
        <p:spPr>
          <a:xfrm>
            <a:off x="240856" y="4564675"/>
            <a:ext cx="1906291" cy="307777"/>
          </a:xfrm>
          <a:prstGeom prst="rect">
            <a:avLst/>
          </a:prstGeom>
        </p:spPr>
        <p:txBody>
          <a:bodyPr wrap="none">
            <a:spAutoFit/>
          </a:bodyPr>
          <a:lstStyle/>
          <a:p>
            <a:r>
              <a:rPr lang="en-US" altLang="ja-JP" sz="1400" dirty="0">
                <a:solidFill>
                  <a:schemeClr val="bg1"/>
                </a:solidFill>
                <a:latin typeface="Roboto"/>
              </a:rPr>
              <a:t>https://goo.gl/6NzN6o</a:t>
            </a:r>
            <a:endParaRPr lang="ja-JP" altLang="en-US" sz="1400" dirty="0">
              <a:solidFill>
                <a:schemeClr val="bg1"/>
              </a:solidFill>
              <a:latin typeface="Roboto"/>
            </a:endParaRPr>
          </a:p>
        </p:txBody>
      </p:sp>
    </p:spTree>
    <p:extLst>
      <p:ext uri="{BB962C8B-B14F-4D97-AF65-F5344CB8AC3E}">
        <p14:creationId xmlns:p14="http://schemas.microsoft.com/office/powerpoint/2010/main" val="2203763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lstStyle/>
          <a:p>
            <a:r>
              <a:rPr lang="en-US" altLang="ja-JP"/>
              <a:t>sp_execute_external_script</a:t>
            </a:r>
            <a:endParaRPr kumimoji="1" lang="ja-JP" altLang="en-US"/>
          </a:p>
        </p:txBody>
      </p:sp>
      <p:sp>
        <p:nvSpPr>
          <p:cNvPr id="4" name="Content Placeholder 5">
            <a:extLst/>
          </p:cNvPr>
          <p:cNvSpPr txBox="1">
            <a:spLocks/>
          </p:cNvSpPr>
          <p:nvPr/>
        </p:nvSpPr>
        <p:spPr>
          <a:xfrm>
            <a:off x="413119" y="880216"/>
            <a:ext cx="8316787" cy="1226307"/>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DECLARE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EXEC </a:t>
            </a:r>
            <a:r>
              <a:rPr kumimoji="0" lang="en-US" altLang="ja-JP" sz="1600" b="1" dirty="0" err="1">
                <a:solidFill>
                  <a:schemeClr val="accent2">
                    <a:lumMod val="60000"/>
                    <a:lumOff val="40000"/>
                  </a:schemeClr>
                </a:solidFill>
                <a:latin typeface="Segoe UI" panose="020B0502040204020203" pitchFamily="34" charset="0"/>
                <a:cs typeface="Segoe UI" panose="020B0502040204020203" pitchFamily="34" charset="0"/>
              </a:rPr>
              <a:t>MyProc</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@input='Python!', @output=@</a:t>
            </a:r>
            <a:r>
              <a:rPr kumimoji="0" lang="en-US" altLang="ja-JP" sz="1600" b="1" dirty="0" err="1">
                <a:solidFill>
                  <a:schemeClr val="accent2">
                    <a:lumMod val="60000"/>
                    <a:lumOff val="40000"/>
                  </a:schemeClr>
                </a:solidFill>
                <a:latin typeface="Segoe UI" panose="020B0502040204020203" pitchFamily="34" charset="0"/>
                <a:cs typeface="Segoe UI" panose="020B0502040204020203" pitchFamily="34" charset="0"/>
              </a:rPr>
              <a:t>NumOfRec</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OUTPUT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SELECT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as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Go</a:t>
            </a:r>
          </a:p>
        </p:txBody>
      </p:sp>
      <p:sp>
        <p:nvSpPr>
          <p:cNvPr id="6" name="正方形/長方形 5">
            <a:extLst>
              <a:ext uri="{FF2B5EF4-FFF2-40B4-BE49-F238E27FC236}">
                <a16:creationId xmlns:a16="http://schemas.microsoft.com/office/drawing/2014/main" id="{A46556CE-08F6-4096-9C66-982F32D373EF}"/>
              </a:ext>
            </a:extLst>
          </p:cNvPr>
          <p:cNvSpPr/>
          <p:nvPr/>
        </p:nvSpPr>
        <p:spPr>
          <a:xfrm>
            <a:off x="0" y="4785336"/>
            <a:ext cx="1420132"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myproc.sql</a:t>
            </a:r>
            <a:endParaRPr lang="ja-JP" altLang="en-US" dirty="0"/>
          </a:p>
        </p:txBody>
      </p:sp>
    </p:spTree>
    <p:extLst>
      <p:ext uri="{BB962C8B-B14F-4D97-AF65-F5344CB8AC3E}">
        <p14:creationId xmlns:p14="http://schemas.microsoft.com/office/powerpoint/2010/main" val="61558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lstStyle/>
          <a:p>
            <a:r>
              <a:rPr lang="en-US" altLang="ja-JP"/>
              <a:t>sp_execute_external_script</a:t>
            </a:r>
            <a:endParaRPr kumimoji="1" lang="ja-JP" altLang="en-US"/>
          </a:p>
        </p:txBody>
      </p:sp>
      <p:sp>
        <p:nvSpPr>
          <p:cNvPr id="4" name="Content Placeholder 5">
            <a:extLst/>
          </p:cNvPr>
          <p:cNvSpPr txBox="1">
            <a:spLocks/>
          </p:cNvSpPr>
          <p:nvPr/>
        </p:nvSpPr>
        <p:spPr>
          <a:xfrm>
            <a:off x="413119" y="880216"/>
            <a:ext cx="8316787" cy="1226307"/>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DECLARE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EXEC </a:t>
            </a:r>
            <a:r>
              <a:rPr kumimoji="0" lang="en-US" altLang="ja-JP" sz="1600" b="1" dirty="0" err="1">
                <a:solidFill>
                  <a:schemeClr val="accent2">
                    <a:lumMod val="60000"/>
                    <a:lumOff val="40000"/>
                  </a:schemeClr>
                </a:solidFill>
                <a:latin typeface="Segoe UI" panose="020B0502040204020203" pitchFamily="34" charset="0"/>
                <a:cs typeface="Segoe UI" panose="020B0502040204020203" pitchFamily="34" charset="0"/>
              </a:rPr>
              <a:t>MyProc</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@input='Python!', @output=@</a:t>
            </a:r>
            <a:r>
              <a:rPr kumimoji="0" lang="en-US" altLang="ja-JP" sz="1600" b="1" dirty="0" err="1">
                <a:solidFill>
                  <a:schemeClr val="accent2">
                    <a:lumMod val="60000"/>
                    <a:lumOff val="40000"/>
                  </a:schemeClr>
                </a:solidFill>
                <a:latin typeface="Segoe UI" panose="020B0502040204020203" pitchFamily="34" charset="0"/>
                <a:cs typeface="Segoe UI" panose="020B0502040204020203" pitchFamily="34" charset="0"/>
              </a:rPr>
              <a:t>NumOfRec</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OUTPUT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SELECT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as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Go</a:t>
            </a:r>
          </a:p>
        </p:txBody>
      </p:sp>
      <p:pic>
        <p:nvPicPr>
          <p:cNvPr id="8" name="図 7"/>
          <p:cNvPicPr>
            <a:picLocks noChangeAspect="1"/>
          </p:cNvPicPr>
          <p:nvPr/>
        </p:nvPicPr>
        <p:blipFill>
          <a:blip r:embed="rId3"/>
          <a:stretch>
            <a:fillRect/>
          </a:stretch>
        </p:blipFill>
        <p:spPr>
          <a:xfrm>
            <a:off x="413119" y="2489939"/>
            <a:ext cx="4040545" cy="1905002"/>
          </a:xfrm>
          <a:prstGeom prst="rect">
            <a:avLst/>
          </a:prstGeom>
        </p:spPr>
      </p:pic>
      <p:pic>
        <p:nvPicPr>
          <p:cNvPr id="9" name="図 8"/>
          <p:cNvPicPr>
            <a:picLocks noChangeAspect="1"/>
          </p:cNvPicPr>
          <p:nvPr/>
        </p:nvPicPr>
        <p:blipFill>
          <a:blip r:embed="rId4"/>
          <a:stretch>
            <a:fillRect/>
          </a:stretch>
        </p:blipFill>
        <p:spPr>
          <a:xfrm>
            <a:off x="4689361" y="2489939"/>
            <a:ext cx="4040545" cy="1905002"/>
          </a:xfrm>
          <a:prstGeom prst="rect">
            <a:avLst/>
          </a:prstGeom>
        </p:spPr>
      </p:pic>
    </p:spTree>
    <p:extLst>
      <p:ext uri="{BB962C8B-B14F-4D97-AF65-F5344CB8AC3E}">
        <p14:creationId xmlns:p14="http://schemas.microsoft.com/office/powerpoint/2010/main" val="86430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124154"/>
          </a:xfrm>
        </p:spPr>
        <p:txBody>
          <a:bodyPr/>
          <a:lstStyle/>
          <a:p>
            <a:r>
              <a:rPr kumimoji="1" lang="ja-JP" altLang="en-US" sz="6600" dirty="0"/>
              <a:t>アーキテクチャ概要</a:t>
            </a:r>
            <a:endParaRPr kumimoji="1" lang="ja-JP" altLang="en-US" sz="2000" dirty="0"/>
          </a:p>
        </p:txBody>
      </p:sp>
    </p:spTree>
    <p:extLst>
      <p:ext uri="{BB962C8B-B14F-4D97-AF65-F5344CB8AC3E}">
        <p14:creationId xmlns:p14="http://schemas.microsoft.com/office/powerpoint/2010/main" val="4088866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193B272-F6F9-4F2F-B78D-F5DCDC0B2339}"/>
              </a:ext>
            </a:extLst>
          </p:cNvPr>
          <p:cNvSpPr/>
          <p:nvPr/>
        </p:nvSpPr>
        <p:spPr bwMode="auto">
          <a:xfrm>
            <a:off x="5199653" y="1059829"/>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C44293FE-8225-431F-B668-3BB6FE5DBBB6}"/>
              </a:ext>
            </a:extLst>
          </p:cNvPr>
          <p:cNvSpPr/>
          <p:nvPr/>
        </p:nvSpPr>
        <p:spPr bwMode="auto">
          <a:xfrm>
            <a:off x="5137868" y="998044"/>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1C0BAEF5-A087-4B8C-BEAD-8FDF82F3E48D}"/>
              </a:ext>
            </a:extLst>
          </p:cNvPr>
          <p:cNvSpPr/>
          <p:nvPr/>
        </p:nvSpPr>
        <p:spPr bwMode="auto">
          <a:xfrm>
            <a:off x="5071967" y="932143"/>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92125448-97E6-4656-8F7C-A3C5B0B46FFC}"/>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91849DA1-11CD-43C7-949B-3DAF390307A7}"/>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7" name="正方形/長方形 6">
            <a:extLst>
              <a:ext uri="{FF2B5EF4-FFF2-40B4-BE49-F238E27FC236}">
                <a16:creationId xmlns:a16="http://schemas.microsoft.com/office/drawing/2014/main" id="{F9D68707-B061-4E97-9292-A45657B9F73D}"/>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8" name="正方形/長方形 7">
            <a:extLst>
              <a:ext uri="{FF2B5EF4-FFF2-40B4-BE49-F238E27FC236}">
                <a16:creationId xmlns:a16="http://schemas.microsoft.com/office/drawing/2014/main" id="{3EEAFA6A-7334-431C-82E2-A040B86C8A3B}"/>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AB57AD6C-6E81-4C30-B2FD-71296E2D8289}"/>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0" name="正方形/長方形 9">
            <a:extLst>
              <a:ext uri="{FF2B5EF4-FFF2-40B4-BE49-F238E27FC236}">
                <a16:creationId xmlns:a16="http://schemas.microsoft.com/office/drawing/2014/main" id="{82DD36C4-3D03-461E-B8AE-01FDACBE1E37}"/>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1" name="正方形/長方形 10">
            <a:extLst>
              <a:ext uri="{FF2B5EF4-FFF2-40B4-BE49-F238E27FC236}">
                <a16:creationId xmlns:a16="http://schemas.microsoft.com/office/drawing/2014/main" id="{A52EF880-73C7-4B29-8A45-C0A20B778A3D}"/>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2" name="正方形/長方形 11">
            <a:extLst>
              <a:ext uri="{FF2B5EF4-FFF2-40B4-BE49-F238E27FC236}">
                <a16:creationId xmlns:a16="http://schemas.microsoft.com/office/drawing/2014/main" id="{8518CBC4-65C5-436F-B9AD-2B6884219B6D}"/>
              </a:ext>
            </a:extLst>
          </p:cNvPr>
          <p:cNvSpPr/>
          <p:nvPr/>
        </p:nvSpPr>
        <p:spPr bwMode="auto">
          <a:xfrm>
            <a:off x="7305203" y="1332291"/>
            <a:ext cx="1301545" cy="1896730"/>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BxlServer</a:t>
            </a:r>
            <a:r>
              <a:rPr kumimoji="0" lang="en-US" altLang="ja-JP" sz="1200" b="1" i="0" u="none" strike="noStrike" kern="0" cap="none" spc="0" normalizeH="0" baseline="0" noProof="0">
                <a:ln>
                  <a:noFill/>
                </a:ln>
                <a:solidFill>
                  <a:srgbClr val="000000"/>
                </a:solidFill>
                <a:effectLst/>
                <a:uLnTx/>
                <a:uFillTx/>
                <a:latin typeface="メイリオ"/>
              </a:rPr>
              <a:t>.exe</a:t>
            </a:r>
            <a:endParaRPr kumimoji="0" lang="en-US" altLang="ja-JP" sz="1200" b="1" i="0" u="none" strike="noStrike" kern="0" cap="none" spc="0" normalizeH="0" baseline="0" noProof="0" dirty="0">
              <a:ln>
                <a:noFill/>
              </a:ln>
              <a:solidFill>
                <a:srgbClr val="000000"/>
              </a:solidFill>
              <a:effectLst/>
              <a:uLnTx/>
              <a:uFillTx/>
              <a:latin typeface="メイリオ"/>
            </a:endParaRPr>
          </a:p>
        </p:txBody>
      </p:sp>
      <p:sp>
        <p:nvSpPr>
          <p:cNvPr id="13" name="正方形/長方形 12">
            <a:extLst>
              <a:ext uri="{FF2B5EF4-FFF2-40B4-BE49-F238E27FC236}">
                <a16:creationId xmlns:a16="http://schemas.microsoft.com/office/drawing/2014/main" id="{91CFD495-9FDD-455A-B6E2-1A58DA7C3609}"/>
              </a:ext>
            </a:extLst>
          </p:cNvPr>
          <p:cNvSpPr/>
          <p:nvPr/>
        </p:nvSpPr>
        <p:spPr bwMode="auto">
          <a:xfrm>
            <a:off x="7305203" y="3710439"/>
            <a:ext cx="1301545" cy="679902"/>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SqlSatellite.dll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4" name="正方形/長方形 13">
            <a:extLst>
              <a:ext uri="{FF2B5EF4-FFF2-40B4-BE49-F238E27FC236}">
                <a16:creationId xmlns:a16="http://schemas.microsoft.com/office/drawing/2014/main" id="{74F003C8-16DE-4D05-8560-D2E349E785A9}"/>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5" name="正方形/長方形 14">
            <a:extLst>
              <a:ext uri="{FF2B5EF4-FFF2-40B4-BE49-F238E27FC236}">
                <a16:creationId xmlns:a16="http://schemas.microsoft.com/office/drawing/2014/main" id="{DBB93653-23A6-4485-808A-1A1E1F036B07}"/>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6" name="正方形/長方形 15">
            <a:extLst>
              <a:ext uri="{FF2B5EF4-FFF2-40B4-BE49-F238E27FC236}">
                <a16:creationId xmlns:a16="http://schemas.microsoft.com/office/drawing/2014/main" id="{E39ED73A-A9F8-4852-97BF-0B8B9C416E7B}"/>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7" name="正方形/長方形 16">
            <a:extLst>
              <a:ext uri="{FF2B5EF4-FFF2-40B4-BE49-F238E27FC236}">
                <a16:creationId xmlns:a16="http://schemas.microsoft.com/office/drawing/2014/main" id="{2557C5F3-8429-4B2B-80F9-F94B94AA92E9}"/>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8" name="正方形/長方形 17">
            <a:extLst>
              <a:ext uri="{FF2B5EF4-FFF2-40B4-BE49-F238E27FC236}">
                <a16:creationId xmlns:a16="http://schemas.microsoft.com/office/drawing/2014/main" id="{CCF5BAFA-37A5-44EA-947F-132D54A2BAFB}"/>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9" name="正方形/長方形 18">
            <a:extLst>
              <a:ext uri="{FF2B5EF4-FFF2-40B4-BE49-F238E27FC236}">
                <a16:creationId xmlns:a16="http://schemas.microsoft.com/office/drawing/2014/main" id="{3F505813-FC03-40C7-9F23-D770A3563C61}"/>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0" name="正方形/長方形 19">
            <a:extLst>
              <a:ext uri="{FF2B5EF4-FFF2-40B4-BE49-F238E27FC236}">
                <a16:creationId xmlns:a16="http://schemas.microsoft.com/office/drawing/2014/main" id="{7CE2E8B5-8DBB-4DDE-9260-48F03035C993}"/>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sp>
        <p:nvSpPr>
          <p:cNvPr id="21" name="正方形/長方形 20">
            <a:extLst>
              <a:ext uri="{FF2B5EF4-FFF2-40B4-BE49-F238E27FC236}">
                <a16:creationId xmlns:a16="http://schemas.microsoft.com/office/drawing/2014/main" id="{0B7C69AE-7452-46C1-857C-54E0058BFE08}"/>
              </a:ext>
            </a:extLst>
          </p:cNvPr>
          <p:cNvSpPr/>
          <p:nvPr/>
        </p:nvSpPr>
        <p:spPr bwMode="auto">
          <a:xfrm>
            <a:off x="7221742" y="1208920"/>
            <a:ext cx="1489618" cy="327600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2" name="正方形/長方形 21">
            <a:extLst>
              <a:ext uri="{FF2B5EF4-FFF2-40B4-BE49-F238E27FC236}">
                <a16:creationId xmlns:a16="http://schemas.microsoft.com/office/drawing/2014/main" id="{9FD581A6-350D-4C34-BEC1-6E835371D64B}"/>
              </a:ext>
            </a:extLst>
          </p:cNvPr>
          <p:cNvSpPr/>
          <p:nvPr/>
        </p:nvSpPr>
        <p:spPr>
          <a:xfrm>
            <a:off x="7117714" y="951081"/>
            <a:ext cx="1583475" cy="303536"/>
          </a:xfrm>
          <a:prstGeom prst="rect">
            <a:avLst/>
          </a:prstGeom>
        </p:spPr>
        <p:txBody>
          <a:bodyPr wrap="square" lIns="36000" tIns="72000" rIns="36000">
            <a:spAutoFit/>
          </a:bodyPr>
          <a:lstStyle/>
          <a:p>
            <a:pPr algn="ctr"/>
            <a:r>
              <a:rPr lang="en-US" altLang="ja-JP" sz="1200">
                <a:solidFill>
                  <a:srgbClr val="000000"/>
                </a:solidFill>
                <a:latin typeface="メイリオ"/>
              </a:rPr>
              <a:t>BxlServer </a:t>
            </a:r>
            <a:r>
              <a:rPr lang="en-US" altLang="ja-JP" sz="1200" dirty="0">
                <a:solidFill>
                  <a:srgbClr val="000000"/>
                </a:solidFill>
                <a:latin typeface="メイリオ"/>
              </a:rPr>
              <a:t>Process</a:t>
            </a:r>
          </a:p>
        </p:txBody>
      </p:sp>
      <p:cxnSp>
        <p:nvCxnSpPr>
          <p:cNvPr id="23" name="直線矢印コネクタ 22">
            <a:extLst>
              <a:ext uri="{FF2B5EF4-FFF2-40B4-BE49-F238E27FC236}">
                <a16:creationId xmlns:a16="http://schemas.microsoft.com/office/drawing/2014/main" id="{FA621E49-EE97-41CA-A10B-B5F66A031CCC}"/>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直線矢印コネクタ 23">
            <a:extLst>
              <a:ext uri="{FF2B5EF4-FFF2-40B4-BE49-F238E27FC236}">
                <a16:creationId xmlns:a16="http://schemas.microsoft.com/office/drawing/2014/main" id="{1B9C1DDC-2A0A-4230-9688-8F58C32ADE31}"/>
              </a:ext>
            </a:extLst>
          </p:cNvPr>
          <p:cNvCxnSpPr>
            <a:stCxn id="7" idx="2"/>
            <a:endCxn id="8"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直線矢印コネクタ 24">
            <a:extLst>
              <a:ext uri="{FF2B5EF4-FFF2-40B4-BE49-F238E27FC236}">
                <a16:creationId xmlns:a16="http://schemas.microsoft.com/office/drawing/2014/main" id="{F822B3D5-BDDB-416B-9E5D-E25EE2EB15D6}"/>
              </a:ext>
            </a:extLst>
          </p:cNvPr>
          <p:cNvCxnSpPr/>
          <p:nvPr/>
        </p:nvCxnSpPr>
        <p:spPr bwMode="auto">
          <a:xfrm flipH="1" flipV="1">
            <a:off x="2261101" y="3971692"/>
            <a:ext cx="5044102" cy="2266"/>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6" name="グループ化 25">
            <a:extLst>
              <a:ext uri="{FF2B5EF4-FFF2-40B4-BE49-F238E27FC236}">
                <a16:creationId xmlns:a16="http://schemas.microsoft.com/office/drawing/2014/main" id="{534AA993-1FCA-4C23-A4C1-5F68FA4444B4}"/>
              </a:ext>
            </a:extLst>
          </p:cNvPr>
          <p:cNvGrpSpPr/>
          <p:nvPr/>
        </p:nvGrpSpPr>
        <p:grpSpPr>
          <a:xfrm>
            <a:off x="2166793" y="2219837"/>
            <a:ext cx="1041814" cy="253916"/>
            <a:chOff x="2838595" y="-733398"/>
            <a:chExt cx="1041814" cy="253916"/>
          </a:xfrm>
        </p:grpSpPr>
        <p:sp>
          <p:nvSpPr>
            <p:cNvPr id="27" name="円柱 26">
              <a:extLst>
                <a:ext uri="{FF2B5EF4-FFF2-40B4-BE49-F238E27FC236}">
                  <a16:creationId xmlns:a16="http://schemas.microsoft.com/office/drawing/2014/main" id="{C0B95782-8819-433D-B7B4-093701378287}"/>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28" name="正方形/長方形 27">
              <a:extLst>
                <a:ext uri="{FF2B5EF4-FFF2-40B4-BE49-F238E27FC236}">
                  <a16:creationId xmlns:a16="http://schemas.microsoft.com/office/drawing/2014/main" id="{68E856CD-AAC4-40A6-AA1B-A3D98B3968FE}"/>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29" name="正方形/長方形 28">
            <a:extLst>
              <a:ext uri="{FF2B5EF4-FFF2-40B4-BE49-F238E27FC236}">
                <a16:creationId xmlns:a16="http://schemas.microsoft.com/office/drawing/2014/main" id="{BF502378-53EB-4F62-B534-741B610350B9}"/>
              </a:ext>
            </a:extLst>
          </p:cNvPr>
          <p:cNvSpPr/>
          <p:nvPr/>
        </p:nvSpPr>
        <p:spPr>
          <a:xfrm>
            <a:off x="2366994" y="1626391"/>
            <a:ext cx="431776" cy="549757"/>
          </a:xfrm>
          <a:prstGeom prst="rect">
            <a:avLst/>
          </a:prstGeom>
        </p:spPr>
        <p:txBody>
          <a:bodyPr wrap="none" lIns="36000" tIns="72000" rIns="36000">
            <a:spAutoFit/>
          </a:bodyPr>
          <a:lstStyle/>
          <a:p>
            <a:r>
              <a:rPr lang="ja-JP" altLang="en-US" sz="2800">
                <a:solidFill>
                  <a:srgbClr val="000000"/>
                </a:solidFill>
                <a:latin typeface="メイリオ"/>
              </a:rPr>
              <a:t>①</a:t>
            </a:r>
          </a:p>
        </p:txBody>
      </p:sp>
      <p:sp>
        <p:nvSpPr>
          <p:cNvPr id="30" name="正方形/長方形 29">
            <a:extLst>
              <a:ext uri="{FF2B5EF4-FFF2-40B4-BE49-F238E27FC236}">
                <a16:creationId xmlns:a16="http://schemas.microsoft.com/office/drawing/2014/main" id="{E4E37A66-1A4E-4E52-823F-3B60BB295ABA}"/>
              </a:ext>
            </a:extLst>
          </p:cNvPr>
          <p:cNvSpPr/>
          <p:nvPr/>
        </p:nvSpPr>
        <p:spPr>
          <a:xfrm>
            <a:off x="3229361" y="2607415"/>
            <a:ext cx="431776" cy="549757"/>
          </a:xfrm>
          <a:prstGeom prst="rect">
            <a:avLst/>
          </a:prstGeom>
        </p:spPr>
        <p:txBody>
          <a:bodyPr wrap="none" lIns="36000" tIns="72000" rIns="36000">
            <a:spAutoFit/>
          </a:bodyPr>
          <a:lstStyle/>
          <a:p>
            <a:r>
              <a:rPr lang="ja-JP" altLang="en-US" sz="2800">
                <a:solidFill>
                  <a:srgbClr val="000000"/>
                </a:solidFill>
                <a:latin typeface="メイリオ"/>
              </a:rPr>
              <a:t>②</a:t>
            </a:r>
          </a:p>
        </p:txBody>
      </p:sp>
      <p:cxnSp>
        <p:nvCxnSpPr>
          <p:cNvPr id="31" name="直線矢印コネクタ 30">
            <a:extLst>
              <a:ext uri="{FF2B5EF4-FFF2-40B4-BE49-F238E27FC236}">
                <a16:creationId xmlns:a16="http://schemas.microsoft.com/office/drawing/2014/main" id="{DEABAE55-ED5B-47FE-A040-35CD2866E729}"/>
              </a:ext>
            </a:extLst>
          </p:cNvPr>
          <p:cNvCxnSpPr>
            <a:stCxn id="8" idx="3"/>
            <a:endCxn id="9"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正方形/長方形 31">
            <a:extLst>
              <a:ext uri="{FF2B5EF4-FFF2-40B4-BE49-F238E27FC236}">
                <a16:creationId xmlns:a16="http://schemas.microsoft.com/office/drawing/2014/main" id="{30BB48C0-818D-4DE5-AD9C-12225CF83FCA}"/>
              </a:ext>
            </a:extLst>
          </p:cNvPr>
          <p:cNvSpPr/>
          <p:nvPr/>
        </p:nvSpPr>
        <p:spPr>
          <a:xfrm>
            <a:off x="4616892" y="1998451"/>
            <a:ext cx="431776" cy="549757"/>
          </a:xfrm>
          <a:prstGeom prst="rect">
            <a:avLst/>
          </a:prstGeom>
        </p:spPr>
        <p:txBody>
          <a:bodyPr wrap="none" lIns="36000" tIns="72000" rIns="36000">
            <a:spAutoFit/>
          </a:bodyPr>
          <a:lstStyle/>
          <a:p>
            <a:r>
              <a:rPr lang="ja-JP" altLang="en-US" sz="2800">
                <a:solidFill>
                  <a:srgbClr val="000000"/>
                </a:solidFill>
                <a:latin typeface="メイリオ"/>
              </a:rPr>
              <a:t>③</a:t>
            </a:r>
          </a:p>
        </p:txBody>
      </p:sp>
      <p:cxnSp>
        <p:nvCxnSpPr>
          <p:cNvPr id="33" name="直線矢印コネクタ 32">
            <a:extLst>
              <a:ext uri="{FF2B5EF4-FFF2-40B4-BE49-F238E27FC236}">
                <a16:creationId xmlns:a16="http://schemas.microsoft.com/office/drawing/2014/main" id="{2DF628C7-4825-46E9-B079-58EF670B8636}"/>
              </a:ext>
            </a:extLst>
          </p:cNvPr>
          <p:cNvCxnSpPr>
            <a:stCxn id="10" idx="2"/>
            <a:endCxn id="11" idx="0"/>
          </p:cNvCxnSpPr>
          <p:nvPr/>
        </p:nvCxnSpPr>
        <p:spPr bwMode="auto">
          <a:xfrm flipH="1">
            <a:off x="6027203" y="2294733"/>
            <a:ext cx="1" cy="453761"/>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4" name="直線矢印コネクタ 33">
            <a:extLst>
              <a:ext uri="{FF2B5EF4-FFF2-40B4-BE49-F238E27FC236}">
                <a16:creationId xmlns:a16="http://schemas.microsoft.com/office/drawing/2014/main" id="{344A6EAE-1649-45D0-96ED-C7F5CC47DC87}"/>
              </a:ext>
            </a:extLst>
          </p:cNvPr>
          <p:cNvCxnSpPr/>
          <p:nvPr/>
        </p:nvCxnSpPr>
        <p:spPr bwMode="auto">
          <a:xfrm flipV="1">
            <a:off x="6630351" y="2194157"/>
            <a:ext cx="674852" cy="708102"/>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5" name="正方形/長方形 34">
            <a:extLst>
              <a:ext uri="{FF2B5EF4-FFF2-40B4-BE49-F238E27FC236}">
                <a16:creationId xmlns:a16="http://schemas.microsoft.com/office/drawing/2014/main" id="{8BD268C5-E69F-4467-BDD7-C4E92BBBE5DF}"/>
              </a:ext>
            </a:extLst>
          </p:cNvPr>
          <p:cNvSpPr/>
          <p:nvPr/>
        </p:nvSpPr>
        <p:spPr>
          <a:xfrm>
            <a:off x="6744987" y="2024566"/>
            <a:ext cx="431776" cy="549757"/>
          </a:xfrm>
          <a:prstGeom prst="rect">
            <a:avLst/>
          </a:prstGeom>
        </p:spPr>
        <p:txBody>
          <a:bodyPr wrap="none" lIns="36000" tIns="72000" rIns="36000">
            <a:spAutoFit/>
          </a:bodyPr>
          <a:lstStyle/>
          <a:p>
            <a:r>
              <a:rPr lang="ja-JP" altLang="en-US" sz="2800">
                <a:solidFill>
                  <a:srgbClr val="000000"/>
                </a:solidFill>
                <a:latin typeface="メイリオ"/>
              </a:rPr>
              <a:t>④</a:t>
            </a:r>
          </a:p>
        </p:txBody>
      </p:sp>
      <p:grpSp>
        <p:nvGrpSpPr>
          <p:cNvPr id="36" name="グループ化 35">
            <a:extLst>
              <a:ext uri="{FF2B5EF4-FFF2-40B4-BE49-F238E27FC236}">
                <a16:creationId xmlns:a16="http://schemas.microsoft.com/office/drawing/2014/main" id="{E630220F-491F-4F8B-A2B1-AF1291F00002}"/>
              </a:ext>
            </a:extLst>
          </p:cNvPr>
          <p:cNvGrpSpPr/>
          <p:nvPr/>
        </p:nvGrpSpPr>
        <p:grpSpPr>
          <a:xfrm>
            <a:off x="6471926" y="2957817"/>
            <a:ext cx="1041814" cy="253916"/>
            <a:chOff x="2819477" y="-731891"/>
            <a:chExt cx="1041814" cy="253916"/>
          </a:xfrm>
        </p:grpSpPr>
        <p:sp>
          <p:nvSpPr>
            <p:cNvPr id="37" name="円柱 36">
              <a:extLst>
                <a:ext uri="{FF2B5EF4-FFF2-40B4-BE49-F238E27FC236}">
                  <a16:creationId xmlns:a16="http://schemas.microsoft.com/office/drawing/2014/main" id="{79AEEAF7-3B31-40B7-A761-578308871D06}"/>
                </a:ext>
              </a:extLst>
            </p:cNvPr>
            <p:cNvSpPr/>
            <p:nvPr/>
          </p:nvSpPr>
          <p:spPr bwMode="auto">
            <a:xfrm rot="5400000">
              <a:off x="3250384" y="-1110241"/>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38" name="正方形/長方形 37">
              <a:extLst>
                <a:ext uri="{FF2B5EF4-FFF2-40B4-BE49-F238E27FC236}">
                  <a16:creationId xmlns:a16="http://schemas.microsoft.com/office/drawing/2014/main" id="{13D2A162-DDA3-4AD1-B0C1-DC93125405F1}"/>
                </a:ext>
              </a:extLst>
            </p:cNvPr>
            <p:cNvSpPr/>
            <p:nvPr/>
          </p:nvSpPr>
          <p:spPr>
            <a:xfrm>
              <a:off x="2819477" y="-731891"/>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cxnSp>
        <p:nvCxnSpPr>
          <p:cNvPr id="39" name="直線矢印コネクタ 38">
            <a:extLst>
              <a:ext uri="{FF2B5EF4-FFF2-40B4-BE49-F238E27FC236}">
                <a16:creationId xmlns:a16="http://schemas.microsoft.com/office/drawing/2014/main" id="{79A9A1D6-B11F-4DBE-8E0C-6B3127ACCB7B}"/>
              </a:ext>
            </a:extLst>
          </p:cNvPr>
          <p:cNvCxnSpPr>
            <a:stCxn id="12" idx="2"/>
            <a:endCxn id="13" idx="0"/>
          </p:cNvCxnSpPr>
          <p:nvPr/>
        </p:nvCxnSpPr>
        <p:spPr bwMode="auto">
          <a:xfrm>
            <a:off x="7955976" y="3229021"/>
            <a:ext cx="0" cy="481418"/>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0" name="正方形/長方形 39">
            <a:extLst>
              <a:ext uri="{FF2B5EF4-FFF2-40B4-BE49-F238E27FC236}">
                <a16:creationId xmlns:a16="http://schemas.microsoft.com/office/drawing/2014/main" id="{4D846685-7AC9-499A-A1FB-778B7FB1F277}"/>
              </a:ext>
            </a:extLst>
          </p:cNvPr>
          <p:cNvSpPr/>
          <p:nvPr/>
        </p:nvSpPr>
        <p:spPr>
          <a:xfrm>
            <a:off x="6751757" y="3508630"/>
            <a:ext cx="431776" cy="549757"/>
          </a:xfrm>
          <a:prstGeom prst="rect">
            <a:avLst/>
          </a:prstGeom>
        </p:spPr>
        <p:txBody>
          <a:bodyPr wrap="none" lIns="36000" tIns="72000" rIns="36000">
            <a:spAutoFit/>
          </a:bodyPr>
          <a:lstStyle/>
          <a:p>
            <a:r>
              <a:rPr lang="ja-JP" altLang="en-US" sz="2800">
                <a:solidFill>
                  <a:srgbClr val="000000"/>
                </a:solidFill>
                <a:latin typeface="メイリオ"/>
              </a:rPr>
              <a:t>⑤</a:t>
            </a:r>
          </a:p>
        </p:txBody>
      </p:sp>
      <p:sp>
        <p:nvSpPr>
          <p:cNvPr id="41" name="正方形/長方形 40">
            <a:extLst>
              <a:ext uri="{FF2B5EF4-FFF2-40B4-BE49-F238E27FC236}">
                <a16:creationId xmlns:a16="http://schemas.microsoft.com/office/drawing/2014/main" id="{86B5F83F-886E-4998-B468-81C973E82851}"/>
              </a:ext>
            </a:extLst>
          </p:cNvPr>
          <p:cNvSpPr/>
          <p:nvPr/>
        </p:nvSpPr>
        <p:spPr>
          <a:xfrm>
            <a:off x="2378602" y="3509096"/>
            <a:ext cx="431776" cy="549757"/>
          </a:xfrm>
          <a:prstGeom prst="rect">
            <a:avLst/>
          </a:prstGeom>
        </p:spPr>
        <p:txBody>
          <a:bodyPr wrap="none" lIns="36000" tIns="72000" rIns="36000">
            <a:spAutoFit/>
          </a:bodyPr>
          <a:lstStyle/>
          <a:p>
            <a:r>
              <a:rPr lang="ja-JP" altLang="en-US" sz="2800">
                <a:solidFill>
                  <a:srgbClr val="000000"/>
                </a:solidFill>
                <a:latin typeface="メイリオ"/>
              </a:rPr>
              <a:t>⑥</a:t>
            </a:r>
          </a:p>
        </p:txBody>
      </p:sp>
      <p:grpSp>
        <p:nvGrpSpPr>
          <p:cNvPr id="42" name="グループ化 41">
            <a:extLst>
              <a:ext uri="{FF2B5EF4-FFF2-40B4-BE49-F238E27FC236}">
                <a16:creationId xmlns:a16="http://schemas.microsoft.com/office/drawing/2014/main" id="{6C8BAE56-60FF-4F69-B145-34F3F460D1A5}"/>
              </a:ext>
            </a:extLst>
          </p:cNvPr>
          <p:cNvGrpSpPr/>
          <p:nvPr/>
        </p:nvGrpSpPr>
        <p:grpSpPr>
          <a:xfrm>
            <a:off x="2180528" y="4111916"/>
            <a:ext cx="5292000" cy="253916"/>
            <a:chOff x="2179738" y="4126311"/>
            <a:chExt cx="5292000" cy="253916"/>
          </a:xfrm>
        </p:grpSpPr>
        <p:sp>
          <p:nvSpPr>
            <p:cNvPr id="43" name="円柱 42">
              <a:extLst>
                <a:ext uri="{FF2B5EF4-FFF2-40B4-BE49-F238E27FC236}">
                  <a16:creationId xmlns:a16="http://schemas.microsoft.com/office/drawing/2014/main" id="{BF414804-1148-49EB-BBBE-8F8FBFC70FA0}"/>
                </a:ext>
              </a:extLst>
            </p:cNvPr>
            <p:cNvSpPr/>
            <p:nvPr/>
          </p:nvSpPr>
          <p:spPr bwMode="auto">
            <a:xfrm rot="5400000">
              <a:off x="4735738" y="1574293"/>
              <a:ext cx="180000" cy="5292000"/>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44" name="正方形/長方形 43">
              <a:extLst>
                <a:ext uri="{FF2B5EF4-FFF2-40B4-BE49-F238E27FC236}">
                  <a16:creationId xmlns:a16="http://schemas.microsoft.com/office/drawing/2014/main" id="{C545637E-985E-4DBE-8D31-0BF20130DC5F}"/>
                </a:ext>
              </a:extLst>
            </p:cNvPr>
            <p:cNvSpPr/>
            <p:nvPr/>
          </p:nvSpPr>
          <p:spPr>
            <a:xfrm>
              <a:off x="4304831" y="4126311"/>
              <a:ext cx="1041814" cy="25391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TCP/IP</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45" name="正方形/長方形 44">
            <a:extLst>
              <a:ext uri="{FF2B5EF4-FFF2-40B4-BE49-F238E27FC236}">
                <a16:creationId xmlns:a16="http://schemas.microsoft.com/office/drawing/2014/main" id="{7B7FD891-CF40-4511-9C2C-D65572F85D26}"/>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46" name="正方形/長方形 45">
            <a:extLst>
              <a:ext uri="{FF2B5EF4-FFF2-40B4-BE49-F238E27FC236}">
                <a16:creationId xmlns:a16="http://schemas.microsoft.com/office/drawing/2014/main" id="{706C6304-DCCF-4BB8-9856-16C81B82B3D3}"/>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7" name="正方形/長方形 46">
            <a:extLst>
              <a:ext uri="{FF2B5EF4-FFF2-40B4-BE49-F238E27FC236}">
                <a16:creationId xmlns:a16="http://schemas.microsoft.com/office/drawing/2014/main" id="{8749FE83-E81E-49D5-86BA-FEAD1F2BD51A}"/>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48" name="グループ化 47">
            <a:extLst>
              <a:ext uri="{FF2B5EF4-FFF2-40B4-BE49-F238E27FC236}">
                <a16:creationId xmlns:a16="http://schemas.microsoft.com/office/drawing/2014/main" id="{7AF96C53-47CA-498D-A1CB-FC253EFE21C7}"/>
              </a:ext>
            </a:extLst>
          </p:cNvPr>
          <p:cNvGrpSpPr>
            <a:grpSpLocks noChangeAspect="1"/>
          </p:cNvGrpSpPr>
          <p:nvPr/>
        </p:nvGrpSpPr>
        <p:grpSpPr bwMode="gray">
          <a:xfrm>
            <a:off x="1943720" y="673855"/>
            <a:ext cx="347288" cy="597786"/>
            <a:chOff x="5936838" y="1169393"/>
            <a:chExt cx="484187" cy="833438"/>
          </a:xfrm>
        </p:grpSpPr>
        <p:sp>
          <p:nvSpPr>
            <p:cNvPr id="49" name="Freeform 22">
              <a:extLst>
                <a:ext uri="{FF2B5EF4-FFF2-40B4-BE49-F238E27FC236}">
                  <a16:creationId xmlns:a16="http://schemas.microsoft.com/office/drawing/2014/main" id="{5B322496-3341-437D-8F67-B5B45FEAC615}"/>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50" name="フリーフォーム 52">
              <a:extLst>
                <a:ext uri="{FF2B5EF4-FFF2-40B4-BE49-F238E27FC236}">
                  <a16:creationId xmlns:a16="http://schemas.microsoft.com/office/drawing/2014/main" id="{12EDB9F4-65B8-4236-978D-BCB905EA5554}"/>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51" name="グループ化 50">
            <a:extLst>
              <a:ext uri="{FF2B5EF4-FFF2-40B4-BE49-F238E27FC236}">
                <a16:creationId xmlns:a16="http://schemas.microsoft.com/office/drawing/2014/main" id="{DD48C525-685A-4684-ABCF-F49FB220F69B}"/>
              </a:ext>
            </a:extLst>
          </p:cNvPr>
          <p:cNvGrpSpPr>
            <a:grpSpLocks noChangeAspect="1"/>
          </p:cNvGrpSpPr>
          <p:nvPr/>
        </p:nvGrpSpPr>
        <p:grpSpPr bwMode="gray">
          <a:xfrm>
            <a:off x="236981" y="2973310"/>
            <a:ext cx="554072" cy="475058"/>
            <a:chOff x="4115593" y="1166218"/>
            <a:chExt cx="912812" cy="782638"/>
          </a:xfrm>
        </p:grpSpPr>
        <p:sp>
          <p:nvSpPr>
            <p:cNvPr id="52" name="Freeform 171">
              <a:extLst>
                <a:ext uri="{FF2B5EF4-FFF2-40B4-BE49-F238E27FC236}">
                  <a16:creationId xmlns:a16="http://schemas.microsoft.com/office/drawing/2014/main" id="{EC693364-9A15-47B8-9876-77DA4F4E4250}"/>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53" name="Rectangle 172">
              <a:extLst>
                <a:ext uri="{FF2B5EF4-FFF2-40B4-BE49-F238E27FC236}">
                  <a16:creationId xmlns:a16="http://schemas.microsoft.com/office/drawing/2014/main" id="{0ABF3002-DD68-4D13-94BA-83705F247DDB}"/>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54" name="正方形/長方形 53">
            <a:extLst>
              <a:ext uri="{FF2B5EF4-FFF2-40B4-BE49-F238E27FC236}">
                <a16:creationId xmlns:a16="http://schemas.microsoft.com/office/drawing/2014/main" id="{C05BB5A4-3231-4104-A2E8-84473D0E2B3A}"/>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55" name="正方形/長方形 54">
            <a:extLst>
              <a:ext uri="{FF2B5EF4-FFF2-40B4-BE49-F238E27FC236}">
                <a16:creationId xmlns:a16="http://schemas.microsoft.com/office/drawing/2014/main" id="{14959083-91B3-4429-8EBD-247BE37AE742}"/>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cxnSp>
        <p:nvCxnSpPr>
          <p:cNvPr id="58" name="直線矢印コネクタ 57">
            <a:extLst>
              <a:ext uri="{FF2B5EF4-FFF2-40B4-BE49-F238E27FC236}">
                <a16:creationId xmlns:a16="http://schemas.microsoft.com/office/drawing/2014/main" id="{CB22AC8C-0C86-4BCE-89DB-E125CD69A98C}"/>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9" name="吹き出し: 角を丸めた四角形 58">
            <a:extLst>
              <a:ext uri="{FF2B5EF4-FFF2-40B4-BE49-F238E27FC236}">
                <a16:creationId xmlns:a16="http://schemas.microsoft.com/office/drawing/2014/main" id="{B6E110AB-D219-41D7-AE3B-DF6A640093CC}"/>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cxnSp>
        <p:nvCxnSpPr>
          <p:cNvPr id="60" name="直線矢印コネクタ 59">
            <a:extLst>
              <a:ext uri="{FF2B5EF4-FFF2-40B4-BE49-F238E27FC236}">
                <a16:creationId xmlns:a16="http://schemas.microsoft.com/office/drawing/2014/main" id="{B52363E9-9314-4DE6-8EF2-0AD2ACDF1335}"/>
              </a:ext>
            </a:extLst>
          </p:cNvPr>
          <p:cNvCxnSpPr/>
          <p:nvPr/>
        </p:nvCxnSpPr>
        <p:spPr bwMode="auto">
          <a:xfrm flipH="1">
            <a:off x="751544" y="32266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吹き出し: 角を丸めた四角形 60">
            <a:extLst>
              <a:ext uri="{FF2B5EF4-FFF2-40B4-BE49-F238E27FC236}">
                <a16:creationId xmlns:a16="http://schemas.microsoft.com/office/drawing/2014/main" id="{550B9352-E8C4-4716-8896-43C046C1E9CC}"/>
              </a:ext>
            </a:extLst>
          </p:cNvPr>
          <p:cNvSpPr/>
          <p:nvPr/>
        </p:nvSpPr>
        <p:spPr bwMode="auto">
          <a:xfrm>
            <a:off x="1240671" y="3395356"/>
            <a:ext cx="826568" cy="469808"/>
          </a:xfrm>
          <a:prstGeom prst="wedgeRoundRectCallout">
            <a:avLst>
              <a:gd name="adj1" fmla="val -77121"/>
              <a:gd name="adj2" fmla="val -76061"/>
              <a:gd name="adj3" fmla="val 16667"/>
            </a:avLst>
          </a:prstGeom>
          <a:solidFill>
            <a:srgbClr val="002B62"/>
          </a:solidFill>
          <a:ln w="28575" cap="flat" cmpd="sng" algn="ctr">
            <a:solidFill>
              <a:srgbClr val="FFFFFF"/>
            </a:solidFill>
            <a:prstDash val="solid"/>
          </a:ln>
          <a:effectLst>
            <a:outerShdw blurRad="63500" dist="12700" dir="5400000" sx="102000" sy="102000" rotWithShape="0">
              <a:srgbClr val="000000">
                <a:alpha val="32000"/>
              </a:srgbClr>
            </a:outerShdw>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メイリオ"/>
                <a:ea typeface="メイリオ"/>
                <a:cs typeface="+mn-cs"/>
              </a:rPr>
              <a:t>結果返却</a:t>
            </a:r>
            <a:endParaRPr kumimoji="0" lang="ja-JP" altLang="en-US" sz="1200" b="1" i="0" u="none" strike="noStrike" kern="0" cap="none" spc="0" normalizeH="0" baseline="0" noProof="0" dirty="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43453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4EF9D1F-2598-4B96-BDE5-AA50AE3C45E7}"/>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5012F0DD-9BFB-49AE-9DAF-059EF561FBD6}"/>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4A80E796-E7C1-4ADD-A235-CF0B7C8EE326}"/>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9E0CDB70-D27D-49A9-B4CA-3C8AE4DF9A34}"/>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33E316BF-CBB5-4DD4-A00B-4A355CD6ADCB}"/>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7" name="正方形/長方形 6">
            <a:extLst>
              <a:ext uri="{FF2B5EF4-FFF2-40B4-BE49-F238E27FC236}">
                <a16:creationId xmlns:a16="http://schemas.microsoft.com/office/drawing/2014/main" id="{1B9359E4-EC4D-49B9-BB51-6AA7D969A3A4}"/>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8" name="正方形/長方形 7">
            <a:extLst>
              <a:ext uri="{FF2B5EF4-FFF2-40B4-BE49-F238E27FC236}">
                <a16:creationId xmlns:a16="http://schemas.microsoft.com/office/drawing/2014/main" id="{6AA43DD3-FCE3-4810-ABF8-188377CE45A7}"/>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EB404980-022C-487F-9C92-BC57A190EFDB}"/>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0" name="正方形/長方形 9">
            <a:extLst>
              <a:ext uri="{FF2B5EF4-FFF2-40B4-BE49-F238E27FC236}">
                <a16:creationId xmlns:a16="http://schemas.microsoft.com/office/drawing/2014/main" id="{085E2C8A-E418-4985-9AE6-139DBB39E15B}"/>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11" name="グループ化 10">
            <a:extLst>
              <a:ext uri="{FF2B5EF4-FFF2-40B4-BE49-F238E27FC236}">
                <a16:creationId xmlns:a16="http://schemas.microsoft.com/office/drawing/2014/main" id="{AB1F4775-A95C-4668-B885-28120A4272DE}"/>
              </a:ext>
            </a:extLst>
          </p:cNvPr>
          <p:cNvGrpSpPr>
            <a:grpSpLocks noChangeAspect="1"/>
          </p:cNvGrpSpPr>
          <p:nvPr/>
        </p:nvGrpSpPr>
        <p:grpSpPr bwMode="gray">
          <a:xfrm>
            <a:off x="1881935" y="673855"/>
            <a:ext cx="347288" cy="597786"/>
            <a:chOff x="5936838" y="1169393"/>
            <a:chExt cx="484187" cy="833438"/>
          </a:xfrm>
        </p:grpSpPr>
        <p:sp>
          <p:nvSpPr>
            <p:cNvPr id="12" name="Freeform 22">
              <a:extLst>
                <a:ext uri="{FF2B5EF4-FFF2-40B4-BE49-F238E27FC236}">
                  <a16:creationId xmlns:a16="http://schemas.microsoft.com/office/drawing/2014/main" id="{595B10C6-693E-4464-90FD-6A7B17F0927E}"/>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3" name="フリーフォーム 52">
              <a:extLst>
                <a:ext uri="{FF2B5EF4-FFF2-40B4-BE49-F238E27FC236}">
                  <a16:creationId xmlns:a16="http://schemas.microsoft.com/office/drawing/2014/main" id="{E91BB966-81B6-40AA-A82B-2EC1B3060C13}"/>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14" name="グループ化 13">
            <a:extLst>
              <a:ext uri="{FF2B5EF4-FFF2-40B4-BE49-F238E27FC236}">
                <a16:creationId xmlns:a16="http://schemas.microsoft.com/office/drawing/2014/main" id="{E34BE8AF-A1D2-448C-9B91-D1623C033D09}"/>
              </a:ext>
            </a:extLst>
          </p:cNvPr>
          <p:cNvGrpSpPr>
            <a:grpSpLocks noChangeAspect="1"/>
          </p:cNvGrpSpPr>
          <p:nvPr/>
        </p:nvGrpSpPr>
        <p:grpSpPr bwMode="gray">
          <a:xfrm>
            <a:off x="236981" y="2973310"/>
            <a:ext cx="554072" cy="475058"/>
            <a:chOff x="4115593" y="1166218"/>
            <a:chExt cx="912812" cy="782638"/>
          </a:xfrm>
        </p:grpSpPr>
        <p:sp>
          <p:nvSpPr>
            <p:cNvPr id="15" name="Freeform 171">
              <a:extLst>
                <a:ext uri="{FF2B5EF4-FFF2-40B4-BE49-F238E27FC236}">
                  <a16:creationId xmlns:a16="http://schemas.microsoft.com/office/drawing/2014/main" id="{B0DE2645-71E0-4C8B-BCC4-E8642D407EDC}"/>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6" name="Rectangle 172">
              <a:extLst>
                <a:ext uri="{FF2B5EF4-FFF2-40B4-BE49-F238E27FC236}">
                  <a16:creationId xmlns:a16="http://schemas.microsoft.com/office/drawing/2014/main" id="{231865FE-7506-47B6-B4C3-FBB42B0A25DA}"/>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17" name="正方形/長方形 16">
            <a:extLst>
              <a:ext uri="{FF2B5EF4-FFF2-40B4-BE49-F238E27FC236}">
                <a16:creationId xmlns:a16="http://schemas.microsoft.com/office/drawing/2014/main" id="{CCBB9EC3-A751-4CDF-BA39-AFB3CF6F451B}"/>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18" name="正方形/長方形 17">
            <a:extLst>
              <a:ext uri="{FF2B5EF4-FFF2-40B4-BE49-F238E27FC236}">
                <a16:creationId xmlns:a16="http://schemas.microsoft.com/office/drawing/2014/main" id="{76D8929C-8B94-4A59-AF1C-538E2844EF29}"/>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1" name="吹き出し: 角を丸めた四角形 20">
            <a:extLst>
              <a:ext uri="{FF2B5EF4-FFF2-40B4-BE49-F238E27FC236}">
                <a16:creationId xmlns:a16="http://schemas.microsoft.com/office/drawing/2014/main" id="{AE0FFFDC-C5CB-47A7-ABDC-51AE4C20C2C6}"/>
              </a:ext>
            </a:extLst>
          </p:cNvPr>
          <p:cNvSpPr/>
          <p:nvPr/>
        </p:nvSpPr>
        <p:spPr bwMode="auto">
          <a:xfrm>
            <a:off x="2302057" y="714815"/>
            <a:ext cx="1725878" cy="466717"/>
          </a:xfrm>
          <a:prstGeom prst="wedgeRoundRectCallout">
            <a:avLst>
              <a:gd name="adj1" fmla="val 49450"/>
              <a:gd name="adj2" fmla="val 85303"/>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000000"/>
                </a:solidFill>
                <a:effectLst/>
                <a:uLnTx/>
                <a:uFillTx/>
                <a:latin typeface="メイリオ"/>
                <a:ea typeface="メイリオ"/>
                <a:cs typeface="+mn-cs"/>
              </a:rPr>
              <a:t>インスタンスごとに</a:t>
            </a:r>
            <a:endParaRPr kumimoji="0" lang="en-US" altLang="ja-JP" sz="1200" b="0" i="0" u="none" strike="noStrike" kern="0" cap="none" spc="0" normalizeH="0" baseline="0" noProof="0">
              <a:ln>
                <a:noFill/>
              </a:ln>
              <a:solidFill>
                <a:srgbClr val="000000"/>
              </a:solidFill>
              <a:effectLst/>
              <a:uLnTx/>
              <a:uFillTx/>
              <a:latin typeface="メイリオ"/>
              <a:ea typeface="メイリオ"/>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000000"/>
                </a:solidFill>
                <a:effectLst/>
                <a:uLnTx/>
                <a:uFillTx/>
                <a:latin typeface="メイリオ"/>
                <a:ea typeface="メイリオ"/>
                <a:cs typeface="+mn-cs"/>
              </a:rPr>
              <a:t>起動する常駐プロセス</a:t>
            </a:r>
            <a:endParaRPr kumimoji="0" lang="ja-JP" altLang="en-US" sz="12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22" name="吹き出し: 角を丸めた四角形 21">
            <a:extLst>
              <a:ext uri="{FF2B5EF4-FFF2-40B4-BE49-F238E27FC236}">
                <a16:creationId xmlns:a16="http://schemas.microsoft.com/office/drawing/2014/main" id="{7C90D495-3165-49E2-A308-C5036B3A39AA}"/>
              </a:ext>
            </a:extLst>
          </p:cNvPr>
          <p:cNvSpPr/>
          <p:nvPr/>
        </p:nvSpPr>
        <p:spPr bwMode="auto">
          <a:xfrm>
            <a:off x="2302057" y="713497"/>
            <a:ext cx="1725878" cy="466717"/>
          </a:xfrm>
          <a:prstGeom prst="wedgeRoundRectCallout">
            <a:avLst>
              <a:gd name="adj1" fmla="val -47922"/>
              <a:gd name="adj2" fmla="val 85303"/>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000000"/>
                </a:solidFill>
                <a:effectLst/>
                <a:uLnTx/>
                <a:uFillTx/>
                <a:latin typeface="メイリオ"/>
                <a:ea typeface="メイリオ"/>
                <a:cs typeface="+mn-cs"/>
              </a:rPr>
              <a:t>インスタンスごとに</a:t>
            </a:r>
            <a:endParaRPr kumimoji="0" lang="en-US" altLang="ja-JP" sz="1200" b="0" i="0" u="none" strike="noStrike" kern="0" cap="none" spc="0" normalizeH="0" baseline="0" noProof="0">
              <a:ln>
                <a:noFill/>
              </a:ln>
              <a:solidFill>
                <a:srgbClr val="000000"/>
              </a:solidFill>
              <a:effectLst/>
              <a:uLnTx/>
              <a:uFillTx/>
              <a:latin typeface="メイリオ"/>
              <a:ea typeface="メイリオ"/>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000000"/>
                </a:solidFill>
                <a:effectLst/>
                <a:uLnTx/>
                <a:uFillTx/>
                <a:latin typeface="メイリオ"/>
                <a:ea typeface="メイリオ"/>
                <a:cs typeface="+mn-cs"/>
              </a:rPr>
              <a:t>起動する常駐プロセス</a:t>
            </a:r>
            <a:endParaRPr kumimoji="0" lang="ja-JP" altLang="en-US" sz="1200" b="0" i="0" u="none" strike="noStrike" kern="0" cap="none" spc="0" normalizeH="0" baseline="0" noProof="0" dirty="0">
              <a:ln>
                <a:noFill/>
              </a:ln>
              <a:solidFill>
                <a:srgbClr val="000000"/>
              </a:solidFill>
              <a:effectLst/>
              <a:uLnTx/>
              <a:uFillTx/>
              <a:latin typeface="メイリオ"/>
              <a:ea typeface="メイリオ"/>
              <a:cs typeface="+mn-cs"/>
            </a:endParaRPr>
          </a:p>
        </p:txBody>
      </p:sp>
      <p:cxnSp>
        <p:nvCxnSpPr>
          <p:cNvPr id="23" name="直線矢印コネクタ 22">
            <a:extLst>
              <a:ext uri="{FF2B5EF4-FFF2-40B4-BE49-F238E27FC236}">
                <a16:creationId xmlns:a16="http://schemas.microsoft.com/office/drawing/2014/main" id="{6744F6FA-C84F-4BD9-830E-E87ED73DAD12}"/>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 name="吹き出し: 角を丸めた四角形 23">
            <a:extLst>
              <a:ext uri="{FF2B5EF4-FFF2-40B4-BE49-F238E27FC236}">
                <a16:creationId xmlns:a16="http://schemas.microsoft.com/office/drawing/2014/main" id="{D9B1FF21-9884-4F37-A999-C7CE28F679BC}"/>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983195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9880F94-16E8-4F6D-BA99-B99884EE275D}"/>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CB460F1B-626D-439B-80C7-AA4A96C9A402}"/>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36FD3F5C-F586-456E-912E-656F34212C94}"/>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B70191D1-AE1A-4642-9EB6-25B2AD31C9BC}"/>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36E929B2-105F-4E84-95AF-80D7CD3962FA}"/>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7" name="正方形/長方形 6">
            <a:extLst>
              <a:ext uri="{FF2B5EF4-FFF2-40B4-BE49-F238E27FC236}">
                <a16:creationId xmlns:a16="http://schemas.microsoft.com/office/drawing/2014/main" id="{F7F8E87A-FDEB-4F6B-BE09-7ECB05261D43}"/>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8" name="正方形/長方形 7">
            <a:extLst>
              <a:ext uri="{FF2B5EF4-FFF2-40B4-BE49-F238E27FC236}">
                <a16:creationId xmlns:a16="http://schemas.microsoft.com/office/drawing/2014/main" id="{3BB18260-0186-49BA-98E8-382E3BE2ED5E}"/>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D13F063C-82A6-46DF-9533-EF6AAD55EA09}"/>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10" name="直線矢印コネクタ 9">
            <a:extLst>
              <a:ext uri="{FF2B5EF4-FFF2-40B4-BE49-F238E27FC236}">
                <a16:creationId xmlns:a16="http://schemas.microsoft.com/office/drawing/2014/main" id="{B0EFA84C-129A-41C9-B9CC-1747574E9CC3}"/>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 name="直線矢印コネクタ 10">
            <a:extLst>
              <a:ext uri="{FF2B5EF4-FFF2-40B4-BE49-F238E27FC236}">
                <a16:creationId xmlns:a16="http://schemas.microsoft.com/office/drawing/2014/main" id="{C9101E5F-B4EB-42C0-A726-735898BD58AF}"/>
              </a:ext>
            </a:extLst>
          </p:cNvPr>
          <p:cNvCxnSpPr>
            <a:stCxn id="4" idx="2"/>
            <a:endCxn id="5"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2" name="グループ化 11">
            <a:extLst>
              <a:ext uri="{FF2B5EF4-FFF2-40B4-BE49-F238E27FC236}">
                <a16:creationId xmlns:a16="http://schemas.microsoft.com/office/drawing/2014/main" id="{DF1F604E-5425-4D06-AD77-DE90B491E1BE}"/>
              </a:ext>
            </a:extLst>
          </p:cNvPr>
          <p:cNvGrpSpPr/>
          <p:nvPr/>
        </p:nvGrpSpPr>
        <p:grpSpPr>
          <a:xfrm>
            <a:off x="2166793" y="2219837"/>
            <a:ext cx="1041814" cy="253916"/>
            <a:chOff x="2838595" y="-733398"/>
            <a:chExt cx="1041814" cy="253916"/>
          </a:xfrm>
        </p:grpSpPr>
        <p:sp>
          <p:nvSpPr>
            <p:cNvPr id="13" name="円柱 12">
              <a:extLst>
                <a:ext uri="{FF2B5EF4-FFF2-40B4-BE49-F238E27FC236}">
                  <a16:creationId xmlns:a16="http://schemas.microsoft.com/office/drawing/2014/main" id="{4A7F68A8-F85C-43D4-9D84-E4691115D9A8}"/>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4" name="正方形/長方形 13">
              <a:extLst>
                <a:ext uri="{FF2B5EF4-FFF2-40B4-BE49-F238E27FC236}">
                  <a16:creationId xmlns:a16="http://schemas.microsoft.com/office/drawing/2014/main" id="{016601B2-7E0E-4714-8C88-6EFE17565C33}"/>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15" name="正方形/長方形 14">
            <a:extLst>
              <a:ext uri="{FF2B5EF4-FFF2-40B4-BE49-F238E27FC236}">
                <a16:creationId xmlns:a16="http://schemas.microsoft.com/office/drawing/2014/main" id="{750BEB82-12A8-4AD0-970A-42B2F287DB77}"/>
              </a:ext>
            </a:extLst>
          </p:cNvPr>
          <p:cNvSpPr/>
          <p:nvPr/>
        </p:nvSpPr>
        <p:spPr>
          <a:xfrm>
            <a:off x="2366994" y="1626391"/>
            <a:ext cx="431776" cy="549757"/>
          </a:xfrm>
          <a:prstGeom prst="rect">
            <a:avLst/>
          </a:prstGeom>
        </p:spPr>
        <p:txBody>
          <a:bodyPr wrap="none" lIns="36000" tIns="72000" rIns="36000">
            <a:spAutoFit/>
          </a:bodyPr>
          <a:lstStyle/>
          <a:p>
            <a:r>
              <a:rPr lang="ja-JP" altLang="en-US" sz="2800">
                <a:solidFill>
                  <a:srgbClr val="000000"/>
                </a:solidFill>
                <a:latin typeface="メイリオ"/>
              </a:rPr>
              <a:t>①</a:t>
            </a:r>
          </a:p>
        </p:txBody>
      </p:sp>
      <p:sp>
        <p:nvSpPr>
          <p:cNvPr id="16" name="正方形/長方形 15">
            <a:extLst>
              <a:ext uri="{FF2B5EF4-FFF2-40B4-BE49-F238E27FC236}">
                <a16:creationId xmlns:a16="http://schemas.microsoft.com/office/drawing/2014/main" id="{D1EB5B2D-C306-464A-A3CE-55299F1D56C9}"/>
              </a:ext>
            </a:extLst>
          </p:cNvPr>
          <p:cNvSpPr/>
          <p:nvPr/>
        </p:nvSpPr>
        <p:spPr>
          <a:xfrm>
            <a:off x="3229361" y="2607415"/>
            <a:ext cx="431776" cy="549757"/>
          </a:xfrm>
          <a:prstGeom prst="rect">
            <a:avLst/>
          </a:prstGeom>
        </p:spPr>
        <p:txBody>
          <a:bodyPr wrap="none" lIns="36000" tIns="72000" rIns="36000">
            <a:spAutoFit/>
          </a:bodyPr>
          <a:lstStyle/>
          <a:p>
            <a:r>
              <a:rPr lang="ja-JP" altLang="en-US" sz="2800">
                <a:solidFill>
                  <a:srgbClr val="000000"/>
                </a:solidFill>
                <a:latin typeface="メイリオ"/>
              </a:rPr>
              <a:t>②</a:t>
            </a:r>
          </a:p>
        </p:txBody>
      </p:sp>
      <p:sp>
        <p:nvSpPr>
          <p:cNvPr id="17" name="正方形/長方形 16">
            <a:extLst>
              <a:ext uri="{FF2B5EF4-FFF2-40B4-BE49-F238E27FC236}">
                <a16:creationId xmlns:a16="http://schemas.microsoft.com/office/drawing/2014/main" id="{212E2F2B-701F-46F2-B676-06862F368A5F}"/>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18" name="グループ化 17">
            <a:extLst>
              <a:ext uri="{FF2B5EF4-FFF2-40B4-BE49-F238E27FC236}">
                <a16:creationId xmlns:a16="http://schemas.microsoft.com/office/drawing/2014/main" id="{6BBB50FF-0A3C-4C93-BCC2-C7353B81A302}"/>
              </a:ext>
            </a:extLst>
          </p:cNvPr>
          <p:cNvGrpSpPr>
            <a:grpSpLocks noChangeAspect="1"/>
          </p:cNvGrpSpPr>
          <p:nvPr/>
        </p:nvGrpSpPr>
        <p:grpSpPr bwMode="gray">
          <a:xfrm>
            <a:off x="1943720" y="673855"/>
            <a:ext cx="347288" cy="597786"/>
            <a:chOff x="5936838" y="1169393"/>
            <a:chExt cx="484187" cy="833438"/>
          </a:xfrm>
        </p:grpSpPr>
        <p:sp>
          <p:nvSpPr>
            <p:cNvPr id="19" name="Freeform 22">
              <a:extLst>
                <a:ext uri="{FF2B5EF4-FFF2-40B4-BE49-F238E27FC236}">
                  <a16:creationId xmlns:a16="http://schemas.microsoft.com/office/drawing/2014/main" id="{46870315-A94F-454E-A2A7-F78D3587802D}"/>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0" name="フリーフォーム 52">
              <a:extLst>
                <a:ext uri="{FF2B5EF4-FFF2-40B4-BE49-F238E27FC236}">
                  <a16:creationId xmlns:a16="http://schemas.microsoft.com/office/drawing/2014/main" id="{066879F8-E305-41A2-A441-B110A51EBCEE}"/>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21" name="グループ化 20">
            <a:extLst>
              <a:ext uri="{FF2B5EF4-FFF2-40B4-BE49-F238E27FC236}">
                <a16:creationId xmlns:a16="http://schemas.microsoft.com/office/drawing/2014/main" id="{4E6A0875-ADC4-412E-8AEB-F1F86D71F38B}"/>
              </a:ext>
            </a:extLst>
          </p:cNvPr>
          <p:cNvGrpSpPr>
            <a:grpSpLocks noChangeAspect="1"/>
          </p:cNvGrpSpPr>
          <p:nvPr/>
        </p:nvGrpSpPr>
        <p:grpSpPr bwMode="gray">
          <a:xfrm>
            <a:off x="236981" y="2973310"/>
            <a:ext cx="554072" cy="475058"/>
            <a:chOff x="4115593" y="1166218"/>
            <a:chExt cx="912812" cy="782638"/>
          </a:xfrm>
        </p:grpSpPr>
        <p:sp>
          <p:nvSpPr>
            <p:cNvPr id="22" name="Freeform 171">
              <a:extLst>
                <a:ext uri="{FF2B5EF4-FFF2-40B4-BE49-F238E27FC236}">
                  <a16:creationId xmlns:a16="http://schemas.microsoft.com/office/drawing/2014/main" id="{7675844A-89AA-40C5-8350-18694928FFF4}"/>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3" name="Rectangle 172">
              <a:extLst>
                <a:ext uri="{FF2B5EF4-FFF2-40B4-BE49-F238E27FC236}">
                  <a16:creationId xmlns:a16="http://schemas.microsoft.com/office/drawing/2014/main" id="{02D8E426-48A3-48C8-AD2A-EA2D6771AA5A}"/>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24" name="正方形/長方形 23">
            <a:extLst>
              <a:ext uri="{FF2B5EF4-FFF2-40B4-BE49-F238E27FC236}">
                <a16:creationId xmlns:a16="http://schemas.microsoft.com/office/drawing/2014/main" id="{86F057C8-F28D-4A17-A782-93B621BBF5C4}"/>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5" name="正方形/長方形 24">
            <a:extLst>
              <a:ext uri="{FF2B5EF4-FFF2-40B4-BE49-F238E27FC236}">
                <a16:creationId xmlns:a16="http://schemas.microsoft.com/office/drawing/2014/main" id="{9D358748-CDBB-458F-899B-8C55F23AB736}"/>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7" name="正方形/長方形 26">
            <a:extLst>
              <a:ext uri="{FF2B5EF4-FFF2-40B4-BE49-F238E27FC236}">
                <a16:creationId xmlns:a16="http://schemas.microsoft.com/office/drawing/2014/main" id="{9E2C9906-684A-4121-B423-E7787DCD607A}"/>
              </a:ext>
            </a:extLst>
          </p:cNvPr>
          <p:cNvSpPr/>
          <p:nvPr/>
        </p:nvSpPr>
        <p:spPr>
          <a:xfrm>
            <a:off x="4917823" y="926287"/>
            <a:ext cx="3842610" cy="1323439"/>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①</a:t>
            </a:r>
            <a:endParaRPr kumimoji="0" lang="en-US" altLang="ja-JP" sz="1600" b="0" i="0" u="none" strike="noStrike" kern="0" cap="none" spc="0" normalizeH="0" baseline="0" noProof="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a:t>
            </a:r>
            <a:r>
              <a:rPr kumimoji="0" lang="en-US" altLang="ja-JP" sz="1600" b="0" i="0" u="none" strike="noStrike" kern="0" cap="none" spc="0" normalizeH="0" baseline="0" noProof="0">
                <a:ln>
                  <a:noFill/>
                </a:ln>
                <a:solidFill>
                  <a:srgbClr val="FFFFFF"/>
                </a:solidFill>
                <a:effectLst/>
                <a:uLnTx/>
                <a:uFillTx/>
                <a:latin typeface="メイリオ"/>
              </a:rPr>
              <a:t>SQL Server</a:t>
            </a:r>
            <a:r>
              <a:rPr kumimoji="0" lang="ja-JP" altLang="en-US" sz="1600" b="0" i="0" u="none" strike="noStrike" kern="0" cap="none" spc="0" normalizeH="0" baseline="0" noProof="0">
                <a:ln>
                  <a:noFill/>
                </a:ln>
                <a:solidFill>
                  <a:srgbClr val="FFFFFF"/>
                </a:solidFill>
                <a:effectLst/>
                <a:uLnTx/>
                <a:uFillTx/>
                <a:latin typeface="メイリオ"/>
              </a:rPr>
              <a:t>は</a:t>
            </a:r>
            <a:r>
              <a:rPr kumimoji="0" lang="en-US" altLang="ja-JP" sz="1600" b="0" i="0" u="none" strike="noStrike" kern="0" cap="none" spc="0" normalizeH="0" baseline="0" noProof="0">
                <a:ln>
                  <a:noFill/>
                </a:ln>
                <a:solidFill>
                  <a:srgbClr val="FFFFFF"/>
                </a:solidFill>
                <a:effectLst/>
                <a:uLnTx/>
                <a:uFillTx/>
                <a:latin typeface="メイリオ"/>
              </a:rPr>
              <a:t>Launchpad</a:t>
            </a:r>
            <a:r>
              <a:rPr kumimoji="0" lang="ja-JP" altLang="en-US" sz="1600" b="0" i="0" u="none" strike="noStrike" kern="0" cap="none" spc="0" normalizeH="0" baseline="0" noProof="0">
                <a:ln>
                  <a:noFill/>
                </a:ln>
                <a:solidFill>
                  <a:srgbClr val="FFFFFF"/>
                </a:solidFill>
                <a:effectLst/>
                <a:uLnTx/>
                <a:uFillTx/>
                <a:latin typeface="メイリオ"/>
              </a:rPr>
              <a:t>サービスにクエリを送信する</a:t>
            </a:r>
            <a:endParaRPr kumimoji="0" lang="en-US" altLang="ja-JP" sz="1600" b="0" i="0" u="none" strike="noStrike" kern="0" cap="none" spc="0" normalizeH="0" baseline="0" noProof="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a:t>
            </a:r>
            <a:r>
              <a:rPr kumimoji="0" lang="en-US" altLang="ja-JP" sz="1600" b="0" i="0" u="none" strike="noStrike" kern="0" cap="none" spc="0" normalizeH="0" baseline="0" noProof="0">
                <a:ln>
                  <a:noFill/>
                </a:ln>
                <a:solidFill>
                  <a:srgbClr val="FFFFFF"/>
                </a:solidFill>
                <a:effectLst/>
                <a:uLnTx/>
                <a:uFillTx/>
                <a:latin typeface="メイリオ"/>
              </a:rPr>
              <a:t>InputDataSet</a:t>
            </a:r>
            <a:r>
              <a:rPr kumimoji="0" lang="ja-JP" altLang="en-US" sz="1600" b="0" i="0" u="none" strike="noStrike" kern="0" cap="none" spc="0" normalizeH="0" baseline="0" noProof="0">
                <a:ln>
                  <a:noFill/>
                </a:ln>
                <a:solidFill>
                  <a:srgbClr val="FFFFFF"/>
                </a:solidFill>
                <a:effectLst/>
                <a:uLnTx/>
                <a:uFillTx/>
                <a:latin typeface="メイリオ"/>
              </a:rPr>
              <a:t>クエリが指定されている場合はそれを実行する</a:t>
            </a:r>
          </a:p>
        </p:txBody>
      </p:sp>
      <p:sp>
        <p:nvSpPr>
          <p:cNvPr id="28" name="正方形/長方形 27">
            <a:extLst>
              <a:ext uri="{FF2B5EF4-FFF2-40B4-BE49-F238E27FC236}">
                <a16:creationId xmlns:a16="http://schemas.microsoft.com/office/drawing/2014/main" id="{BECEBFA9-AB98-4D82-87CD-A94B69188E8D}"/>
              </a:ext>
            </a:extLst>
          </p:cNvPr>
          <p:cNvSpPr/>
          <p:nvPr/>
        </p:nvSpPr>
        <p:spPr>
          <a:xfrm>
            <a:off x="4935868" y="2452262"/>
            <a:ext cx="3824925" cy="1908215"/>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②</a:t>
            </a:r>
            <a:endParaRPr kumimoji="0" lang="en-US" altLang="ja-JP" sz="1600" b="0" i="0" u="none" strike="noStrike" kern="0" cap="none" spc="0" normalizeH="0" baseline="0" noProof="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a:t>
            </a:r>
            <a:r>
              <a:rPr kumimoji="0" lang="en-US" altLang="ja-JP" sz="1600" b="0" i="0" u="none" strike="noStrike" kern="0" cap="none" spc="0" normalizeH="0" baseline="0" noProof="0">
                <a:ln>
                  <a:noFill/>
                </a:ln>
                <a:solidFill>
                  <a:srgbClr val="FFFFFF"/>
                </a:solidFill>
                <a:effectLst/>
                <a:uLnTx/>
                <a:uFillTx/>
                <a:latin typeface="メイリオ"/>
              </a:rPr>
              <a:t>Launchpad</a:t>
            </a:r>
            <a:r>
              <a:rPr kumimoji="0" lang="ja-JP" altLang="en-US" sz="1600" b="0" i="0" u="none" strike="noStrike" kern="0" cap="none" spc="0" normalizeH="0" baseline="0" noProof="0">
                <a:ln>
                  <a:noFill/>
                </a:ln>
                <a:solidFill>
                  <a:srgbClr val="FFFFFF"/>
                </a:solidFill>
                <a:effectLst/>
                <a:uLnTx/>
                <a:uFillTx/>
                <a:latin typeface="メイリオ"/>
              </a:rPr>
              <a:t>は</a:t>
            </a:r>
            <a:r>
              <a:rPr kumimoji="0" lang="en-US" altLang="ja-JP" sz="1600" b="0" i="0" u="none" strike="noStrike" kern="0" cap="none" spc="0" normalizeH="0" baseline="0" noProof="0">
                <a:ln>
                  <a:noFill/>
                </a:ln>
                <a:solidFill>
                  <a:srgbClr val="FFFFFF"/>
                </a:solidFill>
                <a:effectLst/>
                <a:uLnTx/>
                <a:uFillTx/>
                <a:latin typeface="メイリオ"/>
              </a:rPr>
              <a:t>@language</a:t>
            </a:r>
            <a:r>
              <a:rPr kumimoji="0" lang="ja-JP" altLang="en-US" sz="1600" b="0" i="0" u="none" strike="noStrike" kern="0" cap="none" spc="0" normalizeH="0" baseline="0" noProof="0">
                <a:ln>
                  <a:noFill/>
                </a:ln>
                <a:solidFill>
                  <a:srgbClr val="FFFFFF"/>
                </a:solidFill>
                <a:effectLst/>
                <a:uLnTx/>
                <a:uFillTx/>
                <a:latin typeface="メイリオ"/>
              </a:rPr>
              <a:t>（</a:t>
            </a:r>
            <a:r>
              <a:rPr kumimoji="0" lang="en-US" altLang="ja-JP" sz="1600" b="0" i="0" u="none" strike="noStrike" kern="0" cap="none" spc="0" normalizeH="0" baseline="0" noProof="0">
                <a:ln>
                  <a:noFill/>
                </a:ln>
                <a:solidFill>
                  <a:srgbClr val="FFFFFF"/>
                </a:solidFill>
                <a:effectLst/>
                <a:uLnTx/>
                <a:uFillTx/>
                <a:latin typeface="メイリオ"/>
              </a:rPr>
              <a:t>e.g.</a:t>
            </a:r>
            <a:r>
              <a:rPr kumimoji="0" lang="ja-JP" altLang="en-US" sz="1600" b="0" i="0" u="none" strike="noStrike" kern="0" cap="none" spc="0" normalizeH="0" baseline="0" noProof="0">
                <a:ln>
                  <a:noFill/>
                </a:ln>
                <a:solidFill>
                  <a:srgbClr val="FFFFFF"/>
                </a:solidFill>
                <a:effectLst/>
                <a:uLnTx/>
                <a:uFillTx/>
                <a:latin typeface="メイリオ"/>
              </a:rPr>
              <a:t> </a:t>
            </a:r>
            <a:r>
              <a:rPr kumimoji="0" lang="en-US" altLang="ja-JP" sz="1600" b="0" i="0" u="none" strike="noStrike" kern="0" cap="none" spc="0" normalizeH="0" baseline="0" noProof="0">
                <a:ln>
                  <a:noFill/>
                </a:ln>
                <a:solidFill>
                  <a:srgbClr val="FFFFFF"/>
                </a:solidFill>
                <a:effectLst/>
                <a:uLnTx/>
                <a:uFillTx/>
                <a:latin typeface="メイリオ"/>
              </a:rPr>
              <a:t>Python</a:t>
            </a:r>
            <a:r>
              <a:rPr kumimoji="0" lang="ja-JP" altLang="en-US" sz="1600" b="0" i="0" u="none" strike="noStrike" kern="0" cap="none" spc="0" normalizeH="0" baseline="0" noProof="0">
                <a:ln>
                  <a:noFill/>
                </a:ln>
                <a:solidFill>
                  <a:srgbClr val="FFFFFF"/>
                </a:solidFill>
                <a:effectLst/>
                <a:uLnTx/>
                <a:uFillTx/>
                <a:latin typeface="メイリオ"/>
              </a:rPr>
              <a:t>）で示された言語用の</a:t>
            </a:r>
            <a:r>
              <a:rPr kumimoji="0" lang="en-US" altLang="ja-JP" sz="1600" b="0" i="0" u="none" strike="noStrike" kern="0" cap="none" spc="0" normalizeH="0" baseline="0" noProof="0">
                <a:ln>
                  <a:noFill/>
                </a:ln>
                <a:solidFill>
                  <a:srgbClr val="FFFFFF"/>
                </a:solidFill>
                <a:effectLst/>
                <a:uLnTx/>
                <a:uFillTx/>
                <a:latin typeface="メイリオ"/>
              </a:rPr>
              <a:t>Launcher</a:t>
            </a:r>
            <a:r>
              <a:rPr kumimoji="0" lang="ja-JP" altLang="en-US" sz="1600" b="0" i="0" u="none" strike="noStrike" kern="0" cap="none" spc="0" normalizeH="0" baseline="0" noProof="0">
                <a:ln>
                  <a:noFill/>
                </a:ln>
                <a:solidFill>
                  <a:srgbClr val="FFFFFF"/>
                </a:solidFill>
                <a:effectLst/>
                <a:uLnTx/>
                <a:uFillTx/>
                <a:latin typeface="メイリオ"/>
              </a:rPr>
              <a:t>（</a:t>
            </a:r>
            <a:r>
              <a:rPr kumimoji="0" lang="en-US" altLang="ja-JP" sz="1600" b="0" i="0" u="none" strike="noStrike" kern="0" cap="none" spc="0" normalizeH="0" baseline="0" noProof="0">
                <a:ln>
                  <a:noFill/>
                </a:ln>
                <a:solidFill>
                  <a:srgbClr val="FFFFFF"/>
                </a:solidFill>
                <a:effectLst/>
                <a:uLnTx/>
                <a:uFillTx/>
                <a:latin typeface="メイリオ"/>
              </a:rPr>
              <a:t>e.g. Pythonlauncher</a:t>
            </a:r>
            <a:r>
              <a:rPr kumimoji="0" lang="ja-JP" altLang="en-US" sz="1600" b="0" i="0" u="none" strike="noStrike" kern="0" cap="none" spc="0" normalizeH="0" baseline="0" noProof="0">
                <a:ln>
                  <a:noFill/>
                </a:ln>
                <a:solidFill>
                  <a:srgbClr val="FFFFFF"/>
                </a:solidFill>
                <a:effectLst/>
                <a:uLnTx/>
                <a:uFillTx/>
                <a:latin typeface="メイリオ"/>
              </a:rPr>
              <a:t>）を選択する。</a:t>
            </a:r>
            <a:endParaRPr kumimoji="0" lang="en-US" altLang="ja-JP" sz="1600" b="0" i="0" u="none" strike="noStrike" kern="0" cap="none" spc="0" normalizeH="0" baseline="0" noProof="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a:t>
            </a:r>
            <a:r>
              <a:rPr kumimoji="0" lang="ja-JP" altLang="en-US" sz="1050" b="0" i="0" u="none" strike="noStrike" kern="0" cap="none" spc="0" normalizeH="0" baseline="0" noProof="0">
                <a:ln>
                  <a:noFill/>
                </a:ln>
                <a:solidFill>
                  <a:srgbClr val="FFFFFF"/>
                </a:solidFill>
                <a:effectLst/>
                <a:uLnTx/>
                <a:uFillTx/>
                <a:latin typeface="メイリオ"/>
              </a:rPr>
              <a:t> セキュリティのため、選択できるコンポーネントは</a:t>
            </a:r>
            <a:r>
              <a:rPr kumimoji="0" lang="en-US" altLang="ja-JP" sz="1050" b="0" i="0" u="none" strike="noStrike" kern="0" cap="none" spc="0" normalizeH="0" baseline="0" noProof="0">
                <a:ln>
                  <a:noFill/>
                </a:ln>
                <a:solidFill>
                  <a:srgbClr val="FFFFFF"/>
                </a:solidFill>
                <a:effectLst/>
                <a:uLnTx/>
                <a:uFillTx/>
                <a:latin typeface="メイリオ"/>
              </a:rPr>
              <a:t>Microsoft</a:t>
            </a:r>
            <a:r>
              <a:rPr kumimoji="0" lang="ja-JP" altLang="en-US" sz="1050" b="0" i="0" u="none" strike="noStrike" kern="0" cap="none" spc="0" normalizeH="0" baseline="0" noProof="0">
                <a:ln>
                  <a:noFill/>
                </a:ln>
                <a:solidFill>
                  <a:srgbClr val="FFFFFF"/>
                </a:solidFill>
                <a:effectLst/>
                <a:uLnTx/>
                <a:uFillTx/>
                <a:latin typeface="メイリオ"/>
              </a:rPr>
              <a:t>による発行もしくは認定されたものに限定されている。</a:t>
            </a:r>
            <a:endParaRPr kumimoji="0" lang="en-US" altLang="ja-JP" sz="1600" b="0" i="0" u="none" strike="noStrike" kern="0" cap="none" spc="0" normalizeH="0" baseline="0" noProof="0">
              <a:ln>
                <a:noFill/>
              </a:ln>
              <a:solidFill>
                <a:srgbClr val="FFFFFF"/>
              </a:solidFill>
              <a:effectLst/>
              <a:uLnTx/>
              <a:uFillTx/>
              <a:latin typeface="メイリオ"/>
            </a:endParaRPr>
          </a:p>
        </p:txBody>
      </p:sp>
      <p:cxnSp>
        <p:nvCxnSpPr>
          <p:cNvPr id="29" name="直線矢印コネクタ 28">
            <a:extLst>
              <a:ext uri="{FF2B5EF4-FFF2-40B4-BE49-F238E27FC236}">
                <a16:creationId xmlns:a16="http://schemas.microsoft.com/office/drawing/2014/main" id="{ED02F71D-4065-4C80-A2E4-E58F5D07FA9A}"/>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0" name="吹き出し: 角を丸めた四角形 29">
            <a:extLst>
              <a:ext uri="{FF2B5EF4-FFF2-40B4-BE49-F238E27FC236}">
                <a16:creationId xmlns:a16="http://schemas.microsoft.com/office/drawing/2014/main" id="{1D70DAC0-DBB7-4389-8D47-996778132A08}"/>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563812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AC56359-217C-42F2-96FA-C7565C3AB37C}"/>
              </a:ext>
            </a:extLst>
          </p:cNvPr>
          <p:cNvSpPr/>
          <p:nvPr/>
        </p:nvSpPr>
        <p:spPr bwMode="auto">
          <a:xfrm>
            <a:off x="5071967" y="932143"/>
            <a:ext cx="3759672" cy="3637810"/>
          </a:xfrm>
          <a:prstGeom prst="rect">
            <a:avLst/>
          </a:prstGeom>
          <a:no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CC67990C-D22C-4671-A4D0-BBA51EB5553E}"/>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E5A12F2B-D44E-4493-849B-AAE4E1E74F97}"/>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7" name="正方形/長方形 6">
            <a:extLst>
              <a:ext uri="{FF2B5EF4-FFF2-40B4-BE49-F238E27FC236}">
                <a16:creationId xmlns:a16="http://schemas.microsoft.com/office/drawing/2014/main" id="{8BA66FF2-C4C2-423E-948D-BA8804FA4642}"/>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8" name="正方形/長方形 7">
            <a:extLst>
              <a:ext uri="{FF2B5EF4-FFF2-40B4-BE49-F238E27FC236}">
                <a16:creationId xmlns:a16="http://schemas.microsoft.com/office/drawing/2014/main" id="{5923E198-4C0F-4B60-BF67-092E46AE1EC2}"/>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68A072CA-63ED-4B93-A6D4-251BE9AD8ECD}"/>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0" name="正方形/長方形 9">
            <a:extLst>
              <a:ext uri="{FF2B5EF4-FFF2-40B4-BE49-F238E27FC236}">
                <a16:creationId xmlns:a16="http://schemas.microsoft.com/office/drawing/2014/main" id="{69763FA7-4588-46A4-9D0F-ED465874CEF4}"/>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1" name="正方形/長方形 10">
            <a:extLst>
              <a:ext uri="{FF2B5EF4-FFF2-40B4-BE49-F238E27FC236}">
                <a16:creationId xmlns:a16="http://schemas.microsoft.com/office/drawing/2014/main" id="{8BA1EFDB-69FC-491F-8ABC-B924AFBB2D5F}"/>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2" name="正方形/長方形 11">
            <a:extLst>
              <a:ext uri="{FF2B5EF4-FFF2-40B4-BE49-F238E27FC236}">
                <a16:creationId xmlns:a16="http://schemas.microsoft.com/office/drawing/2014/main" id="{2FF399AD-FE1A-4EE6-B7AB-C203F483C2EB}"/>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3" name="正方形/長方形 12">
            <a:extLst>
              <a:ext uri="{FF2B5EF4-FFF2-40B4-BE49-F238E27FC236}">
                <a16:creationId xmlns:a16="http://schemas.microsoft.com/office/drawing/2014/main" id="{E46891CE-D0DE-46E3-B024-8A9BE9B62E92}"/>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4" name="正方形/長方形 13">
            <a:extLst>
              <a:ext uri="{FF2B5EF4-FFF2-40B4-BE49-F238E27FC236}">
                <a16:creationId xmlns:a16="http://schemas.microsoft.com/office/drawing/2014/main" id="{C6D244BD-8663-46B6-BA9B-B7F217230791}"/>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5" name="正方形/長方形 14">
            <a:extLst>
              <a:ext uri="{FF2B5EF4-FFF2-40B4-BE49-F238E27FC236}">
                <a16:creationId xmlns:a16="http://schemas.microsoft.com/office/drawing/2014/main" id="{8E365312-8F57-47A9-9B00-B7C92A36D197}"/>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6" name="正方形/長方形 15">
            <a:extLst>
              <a:ext uri="{FF2B5EF4-FFF2-40B4-BE49-F238E27FC236}">
                <a16:creationId xmlns:a16="http://schemas.microsoft.com/office/drawing/2014/main" id="{301F449F-C597-4C4F-94F3-2063172051D8}"/>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7" name="正方形/長方形 16">
            <a:extLst>
              <a:ext uri="{FF2B5EF4-FFF2-40B4-BE49-F238E27FC236}">
                <a16:creationId xmlns:a16="http://schemas.microsoft.com/office/drawing/2014/main" id="{1B8AFF0B-33D3-441D-86C7-9302EFE98460}"/>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cxnSp>
        <p:nvCxnSpPr>
          <p:cNvPr id="18" name="直線矢印コネクタ 17">
            <a:extLst>
              <a:ext uri="{FF2B5EF4-FFF2-40B4-BE49-F238E27FC236}">
                <a16:creationId xmlns:a16="http://schemas.microsoft.com/office/drawing/2014/main" id="{840E7AB6-6E73-4AE4-BB75-655836991A30}"/>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9" name="直線矢印コネクタ 18">
            <a:extLst>
              <a:ext uri="{FF2B5EF4-FFF2-40B4-BE49-F238E27FC236}">
                <a16:creationId xmlns:a16="http://schemas.microsoft.com/office/drawing/2014/main" id="{DDCD4722-3BA1-4DB7-B4AF-8329C83DAAD2}"/>
              </a:ext>
            </a:extLst>
          </p:cNvPr>
          <p:cNvCxnSpPr>
            <a:stCxn id="7" idx="2"/>
            <a:endCxn id="38"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0" name="グループ化 19">
            <a:extLst>
              <a:ext uri="{FF2B5EF4-FFF2-40B4-BE49-F238E27FC236}">
                <a16:creationId xmlns:a16="http://schemas.microsoft.com/office/drawing/2014/main" id="{DC1FEA80-4474-49D9-A4F2-BC4CC4D8CC39}"/>
              </a:ext>
            </a:extLst>
          </p:cNvPr>
          <p:cNvGrpSpPr/>
          <p:nvPr/>
        </p:nvGrpSpPr>
        <p:grpSpPr>
          <a:xfrm>
            <a:off x="2166793" y="2219837"/>
            <a:ext cx="1041814" cy="253916"/>
            <a:chOff x="2838595" y="-733398"/>
            <a:chExt cx="1041814" cy="253916"/>
          </a:xfrm>
        </p:grpSpPr>
        <p:sp>
          <p:nvSpPr>
            <p:cNvPr id="21" name="円柱 20">
              <a:extLst>
                <a:ext uri="{FF2B5EF4-FFF2-40B4-BE49-F238E27FC236}">
                  <a16:creationId xmlns:a16="http://schemas.microsoft.com/office/drawing/2014/main" id="{EF87ED6A-F2B2-4BF2-B6F1-9D8A543589A3}"/>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22" name="正方形/長方形 21">
              <a:extLst>
                <a:ext uri="{FF2B5EF4-FFF2-40B4-BE49-F238E27FC236}">
                  <a16:creationId xmlns:a16="http://schemas.microsoft.com/office/drawing/2014/main" id="{1EBB59B1-5CDC-4EA9-A9EA-C10F34502352}"/>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23" name="正方形/長方形 22">
            <a:extLst>
              <a:ext uri="{FF2B5EF4-FFF2-40B4-BE49-F238E27FC236}">
                <a16:creationId xmlns:a16="http://schemas.microsoft.com/office/drawing/2014/main" id="{6C9A618A-C468-40D3-BADC-8F52E2D799CE}"/>
              </a:ext>
            </a:extLst>
          </p:cNvPr>
          <p:cNvSpPr/>
          <p:nvPr/>
        </p:nvSpPr>
        <p:spPr>
          <a:xfrm>
            <a:off x="4621938" y="2007886"/>
            <a:ext cx="431776" cy="549757"/>
          </a:xfrm>
          <a:prstGeom prst="rect">
            <a:avLst/>
          </a:prstGeom>
        </p:spPr>
        <p:txBody>
          <a:bodyPr wrap="none" lIns="36000" tIns="72000" rIns="36000">
            <a:spAutoFit/>
          </a:bodyPr>
          <a:lstStyle/>
          <a:p>
            <a:r>
              <a:rPr lang="ja-JP" altLang="en-US" sz="2800">
                <a:solidFill>
                  <a:srgbClr val="000000"/>
                </a:solidFill>
                <a:latin typeface="メイリオ"/>
              </a:rPr>
              <a:t>③</a:t>
            </a:r>
          </a:p>
        </p:txBody>
      </p:sp>
      <p:sp>
        <p:nvSpPr>
          <p:cNvPr id="24" name="正方形/長方形 23">
            <a:extLst>
              <a:ext uri="{FF2B5EF4-FFF2-40B4-BE49-F238E27FC236}">
                <a16:creationId xmlns:a16="http://schemas.microsoft.com/office/drawing/2014/main" id="{3FBF169A-8E6A-4A94-8AB0-D50F740870EA}"/>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25" name="正方形/長方形 24">
            <a:extLst>
              <a:ext uri="{FF2B5EF4-FFF2-40B4-BE49-F238E27FC236}">
                <a16:creationId xmlns:a16="http://schemas.microsoft.com/office/drawing/2014/main" id="{4D064262-CA72-4528-ABD4-4982D6C5E0F3}"/>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6" name="正方形/長方形 25">
            <a:extLst>
              <a:ext uri="{FF2B5EF4-FFF2-40B4-BE49-F238E27FC236}">
                <a16:creationId xmlns:a16="http://schemas.microsoft.com/office/drawing/2014/main" id="{45F35F6A-FE19-453E-8D0B-D3FC55733C19}"/>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27" name="グループ化 26">
            <a:extLst>
              <a:ext uri="{FF2B5EF4-FFF2-40B4-BE49-F238E27FC236}">
                <a16:creationId xmlns:a16="http://schemas.microsoft.com/office/drawing/2014/main" id="{37864BA1-FEBC-4953-A023-E8D47AA400DF}"/>
              </a:ext>
            </a:extLst>
          </p:cNvPr>
          <p:cNvGrpSpPr>
            <a:grpSpLocks noChangeAspect="1"/>
          </p:cNvGrpSpPr>
          <p:nvPr/>
        </p:nvGrpSpPr>
        <p:grpSpPr bwMode="gray">
          <a:xfrm>
            <a:off x="1943720" y="673855"/>
            <a:ext cx="347288" cy="597786"/>
            <a:chOff x="5936838" y="1169393"/>
            <a:chExt cx="484187" cy="833438"/>
          </a:xfrm>
        </p:grpSpPr>
        <p:sp>
          <p:nvSpPr>
            <p:cNvPr id="28" name="Freeform 22">
              <a:extLst>
                <a:ext uri="{FF2B5EF4-FFF2-40B4-BE49-F238E27FC236}">
                  <a16:creationId xmlns:a16="http://schemas.microsoft.com/office/drawing/2014/main" id="{F1988C02-17D7-4774-9C55-DE22C06D495D}"/>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9" name="フリーフォーム 52">
              <a:extLst>
                <a:ext uri="{FF2B5EF4-FFF2-40B4-BE49-F238E27FC236}">
                  <a16:creationId xmlns:a16="http://schemas.microsoft.com/office/drawing/2014/main" id="{C60A08C5-A9DE-4CE6-B497-EA5CE1A9EFC5}"/>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30" name="グループ化 29">
            <a:extLst>
              <a:ext uri="{FF2B5EF4-FFF2-40B4-BE49-F238E27FC236}">
                <a16:creationId xmlns:a16="http://schemas.microsoft.com/office/drawing/2014/main" id="{6186F46F-CA60-425C-80DE-22A00968993F}"/>
              </a:ext>
            </a:extLst>
          </p:cNvPr>
          <p:cNvGrpSpPr>
            <a:grpSpLocks noChangeAspect="1"/>
          </p:cNvGrpSpPr>
          <p:nvPr/>
        </p:nvGrpSpPr>
        <p:grpSpPr bwMode="gray">
          <a:xfrm>
            <a:off x="236981" y="2973310"/>
            <a:ext cx="554072" cy="475058"/>
            <a:chOff x="4115593" y="1166218"/>
            <a:chExt cx="912812" cy="782638"/>
          </a:xfrm>
        </p:grpSpPr>
        <p:sp>
          <p:nvSpPr>
            <p:cNvPr id="31" name="Freeform 171">
              <a:extLst>
                <a:ext uri="{FF2B5EF4-FFF2-40B4-BE49-F238E27FC236}">
                  <a16:creationId xmlns:a16="http://schemas.microsoft.com/office/drawing/2014/main" id="{ED28088D-8371-42D5-9D66-18BA7DDE4187}"/>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32" name="Rectangle 172">
              <a:extLst>
                <a:ext uri="{FF2B5EF4-FFF2-40B4-BE49-F238E27FC236}">
                  <a16:creationId xmlns:a16="http://schemas.microsoft.com/office/drawing/2014/main" id="{B3CE8FAF-4B80-4968-9299-34334F3288FD}"/>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33" name="正方形/長方形 32">
            <a:extLst>
              <a:ext uri="{FF2B5EF4-FFF2-40B4-BE49-F238E27FC236}">
                <a16:creationId xmlns:a16="http://schemas.microsoft.com/office/drawing/2014/main" id="{5364404F-6783-458A-B53F-CAB4D4616951}"/>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34" name="正方形/長方形 33">
            <a:extLst>
              <a:ext uri="{FF2B5EF4-FFF2-40B4-BE49-F238E27FC236}">
                <a16:creationId xmlns:a16="http://schemas.microsoft.com/office/drawing/2014/main" id="{F0366029-AD2A-40A9-A3FF-8262CBC4DD63}"/>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38" name="正方形/長方形 37">
            <a:extLst>
              <a:ext uri="{FF2B5EF4-FFF2-40B4-BE49-F238E27FC236}">
                <a16:creationId xmlns:a16="http://schemas.microsoft.com/office/drawing/2014/main" id="{40FE9E1C-92FA-4480-A4E2-41BF64C9E01F}"/>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cxnSp>
        <p:nvCxnSpPr>
          <p:cNvPr id="39" name="直線矢印コネクタ 38">
            <a:extLst>
              <a:ext uri="{FF2B5EF4-FFF2-40B4-BE49-F238E27FC236}">
                <a16:creationId xmlns:a16="http://schemas.microsoft.com/office/drawing/2014/main" id="{0B2F14C9-2A09-4290-9F49-2D2D8CBA4E7A}"/>
              </a:ext>
            </a:extLst>
          </p:cNvPr>
          <p:cNvCxnSpPr>
            <a:stCxn id="38" idx="3"/>
            <a:endCxn id="8"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直線矢印コネクタ 39">
            <a:extLst>
              <a:ext uri="{FF2B5EF4-FFF2-40B4-BE49-F238E27FC236}">
                <a16:creationId xmlns:a16="http://schemas.microsoft.com/office/drawing/2014/main" id="{44935513-11F4-4EA2-883E-816E9B4A8961}"/>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1" name="吹き出し: 角を丸めた四角形 40">
            <a:extLst>
              <a:ext uri="{FF2B5EF4-FFF2-40B4-BE49-F238E27FC236}">
                <a16:creationId xmlns:a16="http://schemas.microsoft.com/office/drawing/2014/main" id="{3B9EB0E9-9B83-4B1E-9471-3DD736646043}"/>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37" name="正方形/長方形 36">
            <a:extLst>
              <a:ext uri="{FF2B5EF4-FFF2-40B4-BE49-F238E27FC236}">
                <a16:creationId xmlns:a16="http://schemas.microsoft.com/office/drawing/2014/main" id="{FC3991AA-2A4E-42B4-8598-FDD75ABA3FF7}"/>
              </a:ext>
            </a:extLst>
          </p:cNvPr>
          <p:cNvSpPr/>
          <p:nvPr/>
        </p:nvSpPr>
        <p:spPr>
          <a:xfrm>
            <a:off x="217348" y="658243"/>
            <a:ext cx="4341179" cy="2246769"/>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③ </a:t>
            </a:r>
            <a:endParaRPr kumimoji="0" lang="en-US" altLang="ja-JP" sz="16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a:t>
            </a:r>
            <a:r>
              <a:rPr kumimoji="0" lang="en-US" altLang="ja-JP" sz="1600" b="0" i="0" u="none" strike="noStrike" kern="0" cap="none" spc="0" normalizeH="0" baseline="0" noProof="0" dirty="0">
                <a:ln>
                  <a:noFill/>
                </a:ln>
                <a:solidFill>
                  <a:srgbClr val="FFFFFF"/>
                </a:solidFill>
                <a:effectLst/>
                <a:uLnTx/>
                <a:uFillTx/>
                <a:latin typeface="メイリオ"/>
              </a:rPr>
              <a:t>Launcher</a:t>
            </a:r>
            <a:r>
              <a:rPr kumimoji="0" lang="ja-JP" altLang="en-US" sz="1600" b="0" i="0" u="none" strike="noStrike" kern="0" cap="none" spc="0" normalizeH="0" baseline="0" noProof="0" dirty="0">
                <a:ln>
                  <a:noFill/>
                </a:ln>
                <a:solidFill>
                  <a:srgbClr val="FFFFFF"/>
                </a:solidFill>
                <a:effectLst/>
                <a:uLnTx/>
                <a:uFillTx/>
                <a:latin typeface="メイリオ"/>
              </a:rPr>
              <a:t>はプールからワーカーアカウントを取得し、そのワーカのセキュリティコンテキストで言語ランタイム（</a:t>
            </a:r>
            <a:r>
              <a:rPr kumimoji="0" lang="en-US" altLang="ja-JP" sz="1600" b="0" i="0" u="none" strike="noStrike" kern="0" cap="none" spc="0" normalizeH="0" baseline="0" noProof="0" dirty="0">
                <a:ln>
                  <a:noFill/>
                </a:ln>
                <a:solidFill>
                  <a:srgbClr val="FFFFFF"/>
                </a:solidFill>
                <a:effectLst/>
                <a:uLnTx/>
                <a:uFillTx/>
                <a:latin typeface="メイリオ"/>
              </a:rPr>
              <a:t>e.g.</a:t>
            </a:r>
            <a:r>
              <a:rPr kumimoji="0" lang="ja-JP" altLang="en-US" sz="1600" b="0" i="0" u="none" strike="noStrike" kern="0" cap="none" spc="0" normalizeH="0" baseline="0" noProof="0" dirty="0">
                <a:ln>
                  <a:noFill/>
                </a:ln>
                <a:solidFill>
                  <a:srgbClr val="FFFFFF"/>
                </a:solidFill>
                <a:effectLst/>
                <a:uLnTx/>
                <a:uFillTx/>
                <a:latin typeface="メイリオ"/>
              </a:rPr>
              <a:t> </a:t>
            </a:r>
            <a:r>
              <a:rPr kumimoji="0" lang="en-US" altLang="ja-JP" sz="1600" b="0" i="0" u="none" strike="noStrike" kern="0" cap="none" spc="0" normalizeH="0" baseline="0" noProof="0" dirty="0">
                <a:ln>
                  <a:noFill/>
                </a:ln>
                <a:solidFill>
                  <a:srgbClr val="FFFFFF"/>
                </a:solidFill>
                <a:effectLst/>
                <a:uLnTx/>
                <a:uFillTx/>
                <a:latin typeface="メイリオ"/>
              </a:rPr>
              <a:t>Python.exe</a:t>
            </a:r>
            <a:r>
              <a:rPr kumimoji="0" lang="ja-JP" altLang="en-US" sz="1600" b="0" i="0" u="none" strike="noStrike" kern="0" cap="none" spc="0" normalizeH="0" baseline="0" noProof="0" dirty="0">
                <a:ln>
                  <a:noFill/>
                </a:ln>
                <a:solidFill>
                  <a:srgbClr val="FFFFFF"/>
                </a:solidFill>
                <a:effectLst/>
                <a:uLnTx/>
                <a:uFillTx/>
                <a:latin typeface="メイリオ"/>
              </a:rPr>
              <a:t>）を起動する</a:t>
            </a:r>
            <a:r>
              <a:rPr kumimoji="0" lang="ja-JP" altLang="en-US" sz="1400" b="0" i="0" u="none" strike="noStrike" kern="0" cap="none" spc="0" normalizeH="0" baseline="0" noProof="0" dirty="0">
                <a:ln>
                  <a:noFill/>
                </a:ln>
                <a:solidFill>
                  <a:srgbClr val="FFFFFF"/>
                </a:solidFill>
                <a:effectLst/>
                <a:uLnTx/>
                <a:uFillTx/>
                <a:latin typeface="メイリオ"/>
              </a:rPr>
              <a:t>。</a:t>
            </a:r>
            <a:endParaRPr kumimoji="0" lang="en-US" altLang="ja-JP" sz="14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srgbClr val="FFFFFF"/>
                </a:solidFill>
                <a:effectLst/>
                <a:uLnTx/>
                <a:uFillTx/>
                <a:latin typeface="メイリオ"/>
              </a:rPr>
              <a:t>　</a:t>
            </a:r>
            <a:r>
              <a:rPr kumimoji="0" lang="en-US" altLang="ja-JP" sz="1000" b="0" i="0" u="none" strike="noStrike" kern="0" cap="none" spc="0" normalizeH="0" baseline="0" noProof="0" dirty="0">
                <a:ln>
                  <a:noFill/>
                </a:ln>
                <a:solidFill>
                  <a:srgbClr val="FFFFFF"/>
                </a:solidFill>
                <a:effectLst/>
                <a:uLnTx/>
                <a:uFillTx/>
                <a:latin typeface="メイリオ"/>
              </a:rPr>
              <a:t>※</a:t>
            </a:r>
            <a:r>
              <a:rPr kumimoji="0" lang="ja-JP" altLang="en-US" sz="1000" b="0" i="0" u="none" strike="noStrike" kern="0" cap="none" spc="0" normalizeH="0" baseline="0" noProof="0" dirty="0">
                <a:ln>
                  <a:noFill/>
                </a:ln>
                <a:solidFill>
                  <a:srgbClr val="FFFFFF"/>
                </a:solidFill>
                <a:effectLst/>
                <a:uLnTx/>
                <a:uFillTx/>
                <a:latin typeface="メイリオ"/>
              </a:rPr>
              <a:t> ワーカアカウントは既定で</a:t>
            </a:r>
            <a:r>
              <a:rPr kumimoji="0" lang="en-US" altLang="ja-JP" sz="1000" b="0" i="0" u="none" strike="noStrike" kern="0" cap="none" spc="0" normalizeH="0" baseline="0" noProof="0" dirty="0">
                <a:ln>
                  <a:noFill/>
                </a:ln>
                <a:solidFill>
                  <a:srgbClr val="FFFFFF"/>
                </a:solidFill>
                <a:effectLst/>
                <a:uLnTx/>
                <a:uFillTx/>
                <a:latin typeface="メイリオ"/>
              </a:rPr>
              <a:t>20</a:t>
            </a:r>
            <a:r>
              <a:rPr kumimoji="0" lang="ja-JP" altLang="en-US" sz="1000" b="0" i="0" u="none" strike="noStrike" kern="0" cap="none" spc="0" normalizeH="0" baseline="0" noProof="0" dirty="0">
                <a:ln>
                  <a:noFill/>
                </a:ln>
                <a:solidFill>
                  <a:srgbClr val="FFFFFF"/>
                </a:solidFill>
                <a:effectLst/>
                <a:uLnTx/>
                <a:uFillTx/>
                <a:latin typeface="メイリオ"/>
              </a:rPr>
              <a:t>個あり、これらのアカウントはすべてローカル</a:t>
            </a:r>
            <a:r>
              <a:rPr kumimoji="0" lang="en-US" altLang="ja-JP" sz="1000" b="0" i="0" u="none" strike="noStrike" kern="0" cap="none" spc="0" normalizeH="0" baseline="0" noProof="0" dirty="0">
                <a:ln>
                  <a:noFill/>
                </a:ln>
                <a:solidFill>
                  <a:srgbClr val="FFFFFF"/>
                </a:solidFill>
                <a:effectLst/>
                <a:uLnTx/>
                <a:uFillTx/>
                <a:latin typeface="メイリオ"/>
              </a:rPr>
              <a:t>Windows</a:t>
            </a:r>
            <a:r>
              <a:rPr kumimoji="0" lang="ja-JP" altLang="en-US" sz="1000" b="0" i="0" u="none" strike="noStrike" kern="0" cap="none" spc="0" normalizeH="0" baseline="0" noProof="0" dirty="0">
                <a:ln>
                  <a:noFill/>
                </a:ln>
                <a:solidFill>
                  <a:srgbClr val="FFFFFF"/>
                </a:solidFill>
                <a:effectLst/>
                <a:uLnTx/>
                <a:uFillTx/>
                <a:latin typeface="メイリオ"/>
              </a:rPr>
              <a:t>グループ「</a:t>
            </a:r>
            <a:r>
              <a:rPr kumimoji="0" lang="en-US" altLang="ja-JP" sz="1000" b="0" i="0" u="none" strike="noStrike" kern="0" cap="none" spc="0" normalizeH="0" baseline="0" noProof="0" dirty="0" err="1">
                <a:ln>
                  <a:noFill/>
                </a:ln>
                <a:solidFill>
                  <a:srgbClr val="FFFFFF"/>
                </a:solidFill>
                <a:effectLst/>
                <a:uLnTx/>
                <a:uFillTx/>
                <a:latin typeface="メイリオ"/>
              </a:rPr>
              <a:t>SQLRUserGroup</a:t>
            </a:r>
            <a:r>
              <a:rPr kumimoji="0" lang="ja-JP" altLang="en-US" sz="1000" b="0" i="0" u="none" strike="noStrike" kern="0" cap="none" spc="0" normalizeH="0" baseline="0" noProof="0" dirty="0">
                <a:ln>
                  <a:noFill/>
                </a:ln>
                <a:solidFill>
                  <a:srgbClr val="FFFFFF"/>
                </a:solidFill>
                <a:effectLst/>
                <a:uLnTx/>
                <a:uFillTx/>
                <a:latin typeface="メイリオ"/>
              </a:rPr>
              <a:t>」に所属する。</a:t>
            </a:r>
            <a:endParaRPr kumimoji="0" lang="en-US" altLang="ja-JP" sz="10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srgbClr val="FFFFFF"/>
                </a:solidFill>
                <a:effectLst/>
                <a:uLnTx/>
                <a:uFillTx/>
                <a:latin typeface="メイリオ"/>
              </a:rPr>
              <a:t>　</a:t>
            </a:r>
            <a:r>
              <a:rPr kumimoji="0" lang="en-US" altLang="ja-JP" sz="1000" b="0" i="0" u="none" strike="noStrike" kern="0" cap="none" spc="0" normalizeH="0" baseline="0" noProof="0" dirty="0">
                <a:ln>
                  <a:noFill/>
                </a:ln>
                <a:solidFill>
                  <a:srgbClr val="FFFFFF"/>
                </a:solidFill>
                <a:effectLst/>
                <a:uLnTx/>
                <a:uFillTx/>
                <a:latin typeface="メイリオ"/>
              </a:rPr>
              <a:t>※</a:t>
            </a:r>
            <a:r>
              <a:rPr kumimoji="0" lang="ja-JP" altLang="en-US" sz="1000" b="0" i="0" u="none" strike="noStrike" kern="0" cap="none" spc="0" normalizeH="0" baseline="0" noProof="0" dirty="0">
                <a:ln>
                  <a:noFill/>
                </a:ln>
                <a:solidFill>
                  <a:srgbClr val="FFFFFF"/>
                </a:solidFill>
                <a:effectLst/>
                <a:uLnTx/>
                <a:uFillTx/>
                <a:latin typeface="メイリオ"/>
              </a:rPr>
              <a:t> </a:t>
            </a:r>
            <a:r>
              <a:rPr kumimoji="0" lang="en-US" altLang="ja-JP" sz="1000" b="0" i="0" u="none" strike="noStrike" kern="0" cap="none" spc="0" normalizeH="0" baseline="0" noProof="0" dirty="0">
                <a:ln>
                  <a:noFill/>
                </a:ln>
                <a:solidFill>
                  <a:srgbClr val="FFFFFF"/>
                </a:solidFill>
                <a:effectLst/>
                <a:uLnTx/>
                <a:uFillTx/>
                <a:latin typeface="メイリオ"/>
              </a:rPr>
              <a:t>Python</a:t>
            </a:r>
            <a:r>
              <a:rPr kumimoji="0" lang="ja-JP" altLang="en-US" sz="1000" b="0" i="0" u="none" strike="noStrike" kern="0" cap="none" spc="0" normalizeH="0" baseline="0" noProof="0" dirty="0">
                <a:ln>
                  <a:noFill/>
                </a:ln>
                <a:solidFill>
                  <a:srgbClr val="FFFFFF"/>
                </a:solidFill>
                <a:effectLst/>
                <a:uLnTx/>
                <a:uFillTx/>
                <a:latin typeface="メイリオ"/>
              </a:rPr>
              <a:t>スクリプトが並列プロセスを使用する場合、それらは同じ単一のワーカーのコンテキストで起動される。</a:t>
            </a:r>
            <a:endParaRPr kumimoji="0" lang="en-US" altLang="ja-JP" sz="10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srgbClr val="FFFFFF"/>
                </a:solidFill>
                <a:effectLst/>
                <a:uLnTx/>
                <a:uFillTx/>
                <a:latin typeface="メイリオ"/>
              </a:rPr>
              <a:t>　</a:t>
            </a:r>
            <a:r>
              <a:rPr kumimoji="0" lang="en-US" altLang="ja-JP" sz="1000" b="0" i="0" u="none" strike="noStrike" kern="0" cap="none" spc="0" normalizeH="0" baseline="0" noProof="0" dirty="0">
                <a:ln>
                  <a:noFill/>
                </a:ln>
                <a:solidFill>
                  <a:srgbClr val="FFFFFF"/>
                </a:solidFill>
                <a:effectLst/>
                <a:uLnTx/>
                <a:uFillTx/>
                <a:latin typeface="メイリオ"/>
              </a:rPr>
              <a:t>※</a:t>
            </a:r>
            <a:r>
              <a:rPr kumimoji="0" lang="ja-JP" altLang="en-US" sz="1000" b="0" i="0" u="none" strike="noStrike" kern="0" cap="none" spc="0" normalizeH="0" baseline="0" noProof="0" dirty="0">
                <a:ln>
                  <a:noFill/>
                </a:ln>
                <a:solidFill>
                  <a:srgbClr val="FFFFFF"/>
                </a:solidFill>
                <a:effectLst/>
                <a:uLnTx/>
                <a:uFillTx/>
                <a:latin typeface="メイリオ"/>
              </a:rPr>
              <a:t> 言語ランタイムはコンソールアプリであるため伴って</a:t>
            </a:r>
            <a:r>
              <a:rPr kumimoji="0" lang="en-US" altLang="ja-JP" sz="1000" b="0" i="0" u="none" strike="noStrike" kern="0" cap="none" spc="0" normalizeH="0" baseline="0" noProof="0" dirty="0">
                <a:ln>
                  <a:noFill/>
                </a:ln>
                <a:solidFill>
                  <a:srgbClr val="FFFFFF"/>
                </a:solidFill>
                <a:effectLst/>
                <a:uLnTx/>
                <a:uFillTx/>
                <a:latin typeface="メイリオ"/>
              </a:rPr>
              <a:t>conhost.exe</a:t>
            </a:r>
            <a:r>
              <a:rPr kumimoji="0" lang="ja-JP" altLang="en-US" sz="1000" b="0" i="0" u="none" strike="noStrike" kern="0" cap="none" spc="0" normalizeH="0" baseline="0" noProof="0" dirty="0">
                <a:ln>
                  <a:noFill/>
                </a:ln>
                <a:solidFill>
                  <a:srgbClr val="FFFFFF"/>
                </a:solidFill>
                <a:effectLst/>
                <a:uLnTx/>
                <a:uFillTx/>
                <a:latin typeface="メイリオ"/>
              </a:rPr>
              <a:t>も起動される。</a:t>
            </a:r>
            <a:endParaRPr kumimoji="0" lang="en-US" altLang="ja-JP" sz="1000" b="0" i="0" u="none" strike="noStrike" kern="0" cap="none" spc="0" normalizeH="0" baseline="0" noProof="0" dirty="0">
              <a:ln>
                <a:noFill/>
              </a:ln>
              <a:solidFill>
                <a:srgbClr val="FFFFFF"/>
              </a:solidFill>
              <a:effectLst/>
              <a:uLnTx/>
              <a:uFillTx/>
              <a:latin typeface="メイリオ"/>
            </a:endParaRPr>
          </a:p>
        </p:txBody>
      </p:sp>
    </p:spTree>
    <p:extLst>
      <p:ext uri="{BB962C8B-B14F-4D97-AF65-F5344CB8AC3E}">
        <p14:creationId xmlns:p14="http://schemas.microsoft.com/office/powerpoint/2010/main" val="4219185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9034AC6B-50D8-471D-801A-3A45BFFA557F}"/>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05F30985-9005-41F6-83F5-FAA919616225}"/>
              </a:ext>
            </a:extLst>
          </p:cNvPr>
          <p:cNvSpPr/>
          <p:nvPr/>
        </p:nvSpPr>
        <p:spPr>
          <a:xfrm>
            <a:off x="1013777" y="1343797"/>
            <a:ext cx="1489739"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5" name="正方形/長方形 4">
            <a:extLst>
              <a:ext uri="{FF2B5EF4-FFF2-40B4-BE49-F238E27FC236}">
                <a16:creationId xmlns:a16="http://schemas.microsoft.com/office/drawing/2014/main" id="{16FF6CBD-29F8-4F16-B97D-59C312FCF40E}"/>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F2E94F0F-0C11-4AE8-9425-3E65416CA8B7}"/>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7" name="正方形/長方形 6">
            <a:extLst>
              <a:ext uri="{FF2B5EF4-FFF2-40B4-BE49-F238E27FC236}">
                <a16:creationId xmlns:a16="http://schemas.microsoft.com/office/drawing/2014/main" id="{93935EE1-88A0-4C22-86F9-45B36523BBC5}"/>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8" name="正方形/長方形 7">
            <a:extLst>
              <a:ext uri="{FF2B5EF4-FFF2-40B4-BE49-F238E27FC236}">
                <a16:creationId xmlns:a16="http://schemas.microsoft.com/office/drawing/2014/main" id="{6020C17A-3788-4FF3-B570-DB69234431B5}"/>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6ACA252B-CE4F-45BF-8ED0-9D3F3BD5C8A4}"/>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0" name="正方形/長方形 9">
            <a:extLst>
              <a:ext uri="{FF2B5EF4-FFF2-40B4-BE49-F238E27FC236}">
                <a16:creationId xmlns:a16="http://schemas.microsoft.com/office/drawing/2014/main" id="{670CCC36-0045-4E79-A281-0E4534546FEC}"/>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11" name="直線矢印コネクタ 10">
            <a:extLst>
              <a:ext uri="{FF2B5EF4-FFF2-40B4-BE49-F238E27FC236}">
                <a16:creationId xmlns:a16="http://schemas.microsoft.com/office/drawing/2014/main" id="{4EBB72A7-6209-4EE4-993F-1663823BAEBD}"/>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矢印コネクタ 11">
            <a:extLst>
              <a:ext uri="{FF2B5EF4-FFF2-40B4-BE49-F238E27FC236}">
                <a16:creationId xmlns:a16="http://schemas.microsoft.com/office/drawing/2014/main" id="{DE43A542-7FFF-4563-8D4D-FD39A7DAAF5E}"/>
              </a:ext>
            </a:extLst>
          </p:cNvPr>
          <p:cNvCxnSpPr>
            <a:stCxn id="7" idx="2"/>
            <a:endCxn id="8"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3" name="グループ化 12">
            <a:extLst>
              <a:ext uri="{FF2B5EF4-FFF2-40B4-BE49-F238E27FC236}">
                <a16:creationId xmlns:a16="http://schemas.microsoft.com/office/drawing/2014/main" id="{5BC521EF-CABD-4613-A9CE-CE689724A66B}"/>
              </a:ext>
            </a:extLst>
          </p:cNvPr>
          <p:cNvGrpSpPr/>
          <p:nvPr/>
        </p:nvGrpSpPr>
        <p:grpSpPr>
          <a:xfrm>
            <a:off x="2166793" y="2219837"/>
            <a:ext cx="1041814" cy="253916"/>
            <a:chOff x="2838595" y="-733398"/>
            <a:chExt cx="1041814" cy="253916"/>
          </a:xfrm>
        </p:grpSpPr>
        <p:sp>
          <p:nvSpPr>
            <p:cNvPr id="14" name="円柱 13">
              <a:extLst>
                <a:ext uri="{FF2B5EF4-FFF2-40B4-BE49-F238E27FC236}">
                  <a16:creationId xmlns:a16="http://schemas.microsoft.com/office/drawing/2014/main" id="{A143549E-B791-43AE-8371-E434341B6DF7}"/>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5" name="正方形/長方形 14">
              <a:extLst>
                <a:ext uri="{FF2B5EF4-FFF2-40B4-BE49-F238E27FC236}">
                  <a16:creationId xmlns:a16="http://schemas.microsoft.com/office/drawing/2014/main" id="{16CCB118-117F-446C-922B-3CCD6BE99B81}"/>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cxnSp>
        <p:nvCxnSpPr>
          <p:cNvPr id="18" name="直線矢印コネクタ 17">
            <a:extLst>
              <a:ext uri="{FF2B5EF4-FFF2-40B4-BE49-F238E27FC236}">
                <a16:creationId xmlns:a16="http://schemas.microsoft.com/office/drawing/2014/main" id="{885A1A8C-D48C-4BE9-B530-02315D7FF784}"/>
              </a:ext>
            </a:extLst>
          </p:cNvPr>
          <p:cNvCxnSpPr>
            <a:stCxn id="8" idx="3"/>
            <a:endCxn id="37"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正方形/長方形 19">
            <a:extLst>
              <a:ext uri="{FF2B5EF4-FFF2-40B4-BE49-F238E27FC236}">
                <a16:creationId xmlns:a16="http://schemas.microsoft.com/office/drawing/2014/main" id="{34AC531F-AAF4-4DF8-83D7-9A9FE40C8AD2}"/>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21" name="グループ化 20">
            <a:extLst>
              <a:ext uri="{FF2B5EF4-FFF2-40B4-BE49-F238E27FC236}">
                <a16:creationId xmlns:a16="http://schemas.microsoft.com/office/drawing/2014/main" id="{6ABE0EB8-44A2-49DE-A3F9-38ED51FB38D1}"/>
              </a:ext>
            </a:extLst>
          </p:cNvPr>
          <p:cNvGrpSpPr>
            <a:grpSpLocks noChangeAspect="1"/>
          </p:cNvGrpSpPr>
          <p:nvPr/>
        </p:nvGrpSpPr>
        <p:grpSpPr bwMode="gray">
          <a:xfrm>
            <a:off x="1943720" y="673855"/>
            <a:ext cx="347288" cy="597786"/>
            <a:chOff x="5936838" y="1169393"/>
            <a:chExt cx="484187" cy="833438"/>
          </a:xfrm>
        </p:grpSpPr>
        <p:sp>
          <p:nvSpPr>
            <p:cNvPr id="22" name="Freeform 22">
              <a:extLst>
                <a:ext uri="{FF2B5EF4-FFF2-40B4-BE49-F238E27FC236}">
                  <a16:creationId xmlns:a16="http://schemas.microsoft.com/office/drawing/2014/main" id="{5FA1565C-7E7F-48EC-A271-5FA420F001FE}"/>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3" name="フリーフォーム 52">
              <a:extLst>
                <a:ext uri="{FF2B5EF4-FFF2-40B4-BE49-F238E27FC236}">
                  <a16:creationId xmlns:a16="http://schemas.microsoft.com/office/drawing/2014/main" id="{4724527D-D58F-4B94-A9CA-72862ECE0DEB}"/>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24" name="グループ化 23">
            <a:extLst>
              <a:ext uri="{FF2B5EF4-FFF2-40B4-BE49-F238E27FC236}">
                <a16:creationId xmlns:a16="http://schemas.microsoft.com/office/drawing/2014/main" id="{EF263AFB-9EBA-4E58-9D68-F30BB932158E}"/>
              </a:ext>
            </a:extLst>
          </p:cNvPr>
          <p:cNvGrpSpPr>
            <a:grpSpLocks noChangeAspect="1"/>
          </p:cNvGrpSpPr>
          <p:nvPr/>
        </p:nvGrpSpPr>
        <p:grpSpPr bwMode="gray">
          <a:xfrm>
            <a:off x="236981" y="2973310"/>
            <a:ext cx="554072" cy="475058"/>
            <a:chOff x="4115593" y="1166218"/>
            <a:chExt cx="912812" cy="782638"/>
          </a:xfrm>
        </p:grpSpPr>
        <p:sp>
          <p:nvSpPr>
            <p:cNvPr id="25" name="Freeform 171">
              <a:extLst>
                <a:ext uri="{FF2B5EF4-FFF2-40B4-BE49-F238E27FC236}">
                  <a16:creationId xmlns:a16="http://schemas.microsoft.com/office/drawing/2014/main" id="{7350CD8C-7B50-482C-B887-8254EC4802E0}"/>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6" name="Rectangle 172">
              <a:extLst>
                <a:ext uri="{FF2B5EF4-FFF2-40B4-BE49-F238E27FC236}">
                  <a16:creationId xmlns:a16="http://schemas.microsoft.com/office/drawing/2014/main" id="{2B556B00-59C2-4F09-8D21-0B4A7E36CBEC}"/>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27" name="正方形/長方形 26">
            <a:extLst>
              <a:ext uri="{FF2B5EF4-FFF2-40B4-BE49-F238E27FC236}">
                <a16:creationId xmlns:a16="http://schemas.microsoft.com/office/drawing/2014/main" id="{DE5B2B1D-DA2F-4FCC-B3F6-65E232D10916}"/>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8" name="正方形/長方形 27">
            <a:extLst>
              <a:ext uri="{FF2B5EF4-FFF2-40B4-BE49-F238E27FC236}">
                <a16:creationId xmlns:a16="http://schemas.microsoft.com/office/drawing/2014/main" id="{D9795086-6560-4B00-B69F-3BA4308BCF66}"/>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31" name="正方形/長方形 30">
            <a:extLst>
              <a:ext uri="{FF2B5EF4-FFF2-40B4-BE49-F238E27FC236}">
                <a16:creationId xmlns:a16="http://schemas.microsoft.com/office/drawing/2014/main" id="{B1B321A8-BED5-4EDD-B832-0AC4D93A949F}"/>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32" name="正方形/長方形 31">
            <a:extLst>
              <a:ext uri="{FF2B5EF4-FFF2-40B4-BE49-F238E27FC236}">
                <a16:creationId xmlns:a16="http://schemas.microsoft.com/office/drawing/2014/main" id="{C296C302-4254-43B3-9FE1-8C669CD52EBB}"/>
              </a:ext>
            </a:extLst>
          </p:cNvPr>
          <p:cNvSpPr/>
          <p:nvPr/>
        </p:nvSpPr>
        <p:spPr bwMode="auto">
          <a:xfrm>
            <a:off x="5071967" y="932143"/>
            <a:ext cx="3759672" cy="3637810"/>
          </a:xfrm>
          <a:prstGeom prst="rect">
            <a:avLst/>
          </a:prstGeom>
          <a:no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3" name="正方形/長方形 32">
            <a:extLst>
              <a:ext uri="{FF2B5EF4-FFF2-40B4-BE49-F238E27FC236}">
                <a16:creationId xmlns:a16="http://schemas.microsoft.com/office/drawing/2014/main" id="{D590B60E-69F8-4883-88AC-2E3765D2E0C8}"/>
              </a:ext>
            </a:extLst>
          </p:cNvPr>
          <p:cNvSpPr/>
          <p:nvPr/>
        </p:nvSpPr>
        <p:spPr bwMode="auto">
          <a:xfrm>
            <a:off x="7305203" y="1332291"/>
            <a:ext cx="1301545" cy="1896730"/>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BxlServer</a:t>
            </a:r>
            <a:r>
              <a:rPr kumimoji="0" lang="en-US" altLang="ja-JP" sz="1200" b="1" i="0" u="none" strike="noStrike" kern="0" cap="none" spc="0" normalizeH="0" baseline="0" noProof="0">
                <a:ln>
                  <a:noFill/>
                </a:ln>
                <a:solidFill>
                  <a:srgbClr val="000000"/>
                </a:solidFill>
                <a:effectLst/>
                <a:uLnTx/>
                <a:uFillTx/>
                <a:latin typeface="メイリオ"/>
              </a:rPr>
              <a:t>.exe</a:t>
            </a:r>
            <a:endParaRPr kumimoji="0" lang="en-US" altLang="ja-JP" sz="1200" b="1" i="0" u="none" strike="noStrike" kern="0" cap="none" spc="0" normalizeH="0" baseline="0" noProof="0" dirty="0">
              <a:ln>
                <a:noFill/>
              </a:ln>
              <a:solidFill>
                <a:srgbClr val="000000"/>
              </a:solidFill>
              <a:effectLst/>
              <a:uLnTx/>
              <a:uFillTx/>
              <a:latin typeface="メイリオ"/>
            </a:endParaRPr>
          </a:p>
        </p:txBody>
      </p:sp>
      <p:sp>
        <p:nvSpPr>
          <p:cNvPr id="34" name="正方形/長方形 33">
            <a:extLst>
              <a:ext uri="{FF2B5EF4-FFF2-40B4-BE49-F238E27FC236}">
                <a16:creationId xmlns:a16="http://schemas.microsoft.com/office/drawing/2014/main" id="{AFF54D66-BD4B-4A4F-8C46-FF245F1FA83B}"/>
              </a:ext>
            </a:extLst>
          </p:cNvPr>
          <p:cNvSpPr/>
          <p:nvPr/>
        </p:nvSpPr>
        <p:spPr bwMode="auto">
          <a:xfrm>
            <a:off x="7305203" y="3710439"/>
            <a:ext cx="1301545" cy="679902"/>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SqlSatellite.dll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5" name="正方形/長方形 34">
            <a:extLst>
              <a:ext uri="{FF2B5EF4-FFF2-40B4-BE49-F238E27FC236}">
                <a16:creationId xmlns:a16="http://schemas.microsoft.com/office/drawing/2014/main" id="{F232804B-FBB4-40F0-B89F-5FD8710E5F10}"/>
              </a:ext>
            </a:extLst>
          </p:cNvPr>
          <p:cNvSpPr/>
          <p:nvPr/>
        </p:nvSpPr>
        <p:spPr bwMode="auto">
          <a:xfrm>
            <a:off x="7221742" y="1208920"/>
            <a:ext cx="1489618" cy="327600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6" name="正方形/長方形 35">
            <a:extLst>
              <a:ext uri="{FF2B5EF4-FFF2-40B4-BE49-F238E27FC236}">
                <a16:creationId xmlns:a16="http://schemas.microsoft.com/office/drawing/2014/main" id="{476994A1-5100-4CE3-8157-4341D1F3AD1F}"/>
              </a:ext>
            </a:extLst>
          </p:cNvPr>
          <p:cNvSpPr/>
          <p:nvPr/>
        </p:nvSpPr>
        <p:spPr>
          <a:xfrm>
            <a:off x="7117714" y="951081"/>
            <a:ext cx="1583475" cy="303536"/>
          </a:xfrm>
          <a:prstGeom prst="rect">
            <a:avLst/>
          </a:prstGeom>
        </p:spPr>
        <p:txBody>
          <a:bodyPr wrap="square" lIns="36000" tIns="72000" rIns="36000">
            <a:spAutoFit/>
          </a:bodyPr>
          <a:lstStyle/>
          <a:p>
            <a:pPr algn="ctr"/>
            <a:r>
              <a:rPr lang="en-US" altLang="ja-JP" sz="1200">
                <a:solidFill>
                  <a:srgbClr val="000000"/>
                </a:solidFill>
                <a:latin typeface="メイリオ"/>
              </a:rPr>
              <a:t>BxlServer </a:t>
            </a:r>
            <a:r>
              <a:rPr lang="en-US" altLang="ja-JP" sz="1200" dirty="0">
                <a:solidFill>
                  <a:srgbClr val="000000"/>
                </a:solidFill>
                <a:latin typeface="メイリオ"/>
              </a:rPr>
              <a:t>Process</a:t>
            </a:r>
          </a:p>
        </p:txBody>
      </p:sp>
      <p:sp>
        <p:nvSpPr>
          <p:cNvPr id="37" name="正方形/長方形 36">
            <a:extLst>
              <a:ext uri="{FF2B5EF4-FFF2-40B4-BE49-F238E27FC236}">
                <a16:creationId xmlns:a16="http://schemas.microsoft.com/office/drawing/2014/main" id="{6F28192B-F018-4380-AC46-11CA3415F78F}"/>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8" name="正方形/長方形 37">
            <a:extLst>
              <a:ext uri="{FF2B5EF4-FFF2-40B4-BE49-F238E27FC236}">
                <a16:creationId xmlns:a16="http://schemas.microsoft.com/office/drawing/2014/main" id="{7D32DA50-C64C-4181-8CBF-20E287D5DB55}"/>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9" name="正方形/長方形 38">
            <a:extLst>
              <a:ext uri="{FF2B5EF4-FFF2-40B4-BE49-F238E27FC236}">
                <a16:creationId xmlns:a16="http://schemas.microsoft.com/office/drawing/2014/main" id="{B226F27C-689F-4C6A-BB38-A9B32D62C7FC}"/>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0" name="正方形/長方形 39">
            <a:extLst>
              <a:ext uri="{FF2B5EF4-FFF2-40B4-BE49-F238E27FC236}">
                <a16:creationId xmlns:a16="http://schemas.microsoft.com/office/drawing/2014/main" id="{36B425C9-0702-4993-9F8A-096A43996A47}"/>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1" name="正方形/長方形 40">
            <a:extLst>
              <a:ext uri="{FF2B5EF4-FFF2-40B4-BE49-F238E27FC236}">
                <a16:creationId xmlns:a16="http://schemas.microsoft.com/office/drawing/2014/main" id="{4098F334-9259-4B8D-A3D0-4F163821F02F}"/>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cxnSp>
        <p:nvCxnSpPr>
          <p:cNvPr id="42" name="直線矢印コネクタ 41">
            <a:extLst>
              <a:ext uri="{FF2B5EF4-FFF2-40B4-BE49-F238E27FC236}">
                <a16:creationId xmlns:a16="http://schemas.microsoft.com/office/drawing/2014/main" id="{6FFCACDD-8692-4D41-84D7-4F625F0C8F0D}"/>
              </a:ext>
            </a:extLst>
          </p:cNvPr>
          <p:cNvCxnSpPr>
            <a:stCxn id="38" idx="2"/>
            <a:endCxn id="39" idx="0"/>
          </p:cNvCxnSpPr>
          <p:nvPr/>
        </p:nvCxnSpPr>
        <p:spPr bwMode="auto">
          <a:xfrm flipH="1">
            <a:off x="6027203" y="2294733"/>
            <a:ext cx="1" cy="453761"/>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正方形/長方形 42">
            <a:extLst>
              <a:ext uri="{FF2B5EF4-FFF2-40B4-BE49-F238E27FC236}">
                <a16:creationId xmlns:a16="http://schemas.microsoft.com/office/drawing/2014/main" id="{E52AB6C4-DF43-4F21-8561-9E099A750B2C}"/>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44" name="正方形/長方形 43">
            <a:extLst>
              <a:ext uri="{FF2B5EF4-FFF2-40B4-BE49-F238E27FC236}">
                <a16:creationId xmlns:a16="http://schemas.microsoft.com/office/drawing/2014/main" id="{D0051F6F-1B0F-418A-B34D-245489E78C92}"/>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45" name="直線矢印コネクタ 44">
            <a:extLst>
              <a:ext uri="{FF2B5EF4-FFF2-40B4-BE49-F238E27FC236}">
                <a16:creationId xmlns:a16="http://schemas.microsoft.com/office/drawing/2014/main" id="{2A8151E5-6860-4CAF-A7D5-80DF49042C26}"/>
              </a:ext>
            </a:extLst>
          </p:cNvPr>
          <p:cNvCxnSpPr/>
          <p:nvPr/>
        </p:nvCxnSpPr>
        <p:spPr bwMode="auto">
          <a:xfrm flipV="1">
            <a:off x="6630351" y="2194157"/>
            <a:ext cx="674852" cy="708102"/>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 name="正方形/長方形 45">
            <a:extLst>
              <a:ext uri="{FF2B5EF4-FFF2-40B4-BE49-F238E27FC236}">
                <a16:creationId xmlns:a16="http://schemas.microsoft.com/office/drawing/2014/main" id="{A61C3784-CF88-472D-BD7A-9FEE02DBADE3}"/>
              </a:ext>
            </a:extLst>
          </p:cNvPr>
          <p:cNvSpPr/>
          <p:nvPr/>
        </p:nvSpPr>
        <p:spPr>
          <a:xfrm>
            <a:off x="6744987" y="2024566"/>
            <a:ext cx="431776" cy="549757"/>
          </a:xfrm>
          <a:prstGeom prst="rect">
            <a:avLst/>
          </a:prstGeom>
        </p:spPr>
        <p:txBody>
          <a:bodyPr wrap="none" lIns="36000" tIns="72000" rIns="36000">
            <a:spAutoFit/>
          </a:bodyPr>
          <a:lstStyle/>
          <a:p>
            <a:r>
              <a:rPr lang="ja-JP" altLang="en-US" sz="2800">
                <a:solidFill>
                  <a:srgbClr val="000000"/>
                </a:solidFill>
                <a:latin typeface="メイリオ"/>
              </a:rPr>
              <a:t>④</a:t>
            </a:r>
          </a:p>
        </p:txBody>
      </p:sp>
      <p:grpSp>
        <p:nvGrpSpPr>
          <p:cNvPr id="47" name="グループ化 46">
            <a:extLst>
              <a:ext uri="{FF2B5EF4-FFF2-40B4-BE49-F238E27FC236}">
                <a16:creationId xmlns:a16="http://schemas.microsoft.com/office/drawing/2014/main" id="{D57398EA-B835-4791-BD44-431690609386}"/>
              </a:ext>
            </a:extLst>
          </p:cNvPr>
          <p:cNvGrpSpPr/>
          <p:nvPr/>
        </p:nvGrpSpPr>
        <p:grpSpPr>
          <a:xfrm>
            <a:off x="6471926" y="2957817"/>
            <a:ext cx="1041814" cy="253916"/>
            <a:chOff x="2819477" y="-731891"/>
            <a:chExt cx="1041814" cy="253916"/>
          </a:xfrm>
        </p:grpSpPr>
        <p:sp>
          <p:nvSpPr>
            <p:cNvPr id="48" name="円柱 47">
              <a:extLst>
                <a:ext uri="{FF2B5EF4-FFF2-40B4-BE49-F238E27FC236}">
                  <a16:creationId xmlns:a16="http://schemas.microsoft.com/office/drawing/2014/main" id="{5F51422C-7F90-40C8-9035-02C74D30EFE3}"/>
                </a:ext>
              </a:extLst>
            </p:cNvPr>
            <p:cNvSpPr/>
            <p:nvPr/>
          </p:nvSpPr>
          <p:spPr bwMode="auto">
            <a:xfrm rot="5400000">
              <a:off x="3250384" y="-1110241"/>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49" name="正方形/長方形 48">
              <a:extLst>
                <a:ext uri="{FF2B5EF4-FFF2-40B4-BE49-F238E27FC236}">
                  <a16:creationId xmlns:a16="http://schemas.microsoft.com/office/drawing/2014/main" id="{1688F1F8-CBCD-49F8-8088-EA5223A18E80}"/>
                </a:ext>
              </a:extLst>
            </p:cNvPr>
            <p:cNvSpPr/>
            <p:nvPr/>
          </p:nvSpPr>
          <p:spPr>
            <a:xfrm>
              <a:off x="2819477" y="-731891"/>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50" name="正方形/長方形 49">
            <a:extLst>
              <a:ext uri="{FF2B5EF4-FFF2-40B4-BE49-F238E27FC236}">
                <a16:creationId xmlns:a16="http://schemas.microsoft.com/office/drawing/2014/main" id="{DDCD15D6-9007-4BC6-BF72-4A6B0C45D9BF}"/>
              </a:ext>
            </a:extLst>
          </p:cNvPr>
          <p:cNvSpPr/>
          <p:nvPr/>
        </p:nvSpPr>
        <p:spPr>
          <a:xfrm>
            <a:off x="227486" y="687213"/>
            <a:ext cx="4303449" cy="1077218"/>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④</a:t>
            </a:r>
            <a:endParaRPr kumimoji="0" lang="en-US" altLang="ja-JP" sz="16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・言語ランタイムは</a:t>
            </a:r>
            <a:r>
              <a:rPr kumimoji="0" lang="en-US" altLang="ja-JP" sz="1600" b="0" i="0" u="none" strike="noStrike" kern="0" cap="none" spc="0" normalizeH="0" baseline="0" noProof="0" dirty="0" err="1">
                <a:ln>
                  <a:noFill/>
                </a:ln>
                <a:solidFill>
                  <a:srgbClr val="FFFFFF"/>
                </a:solidFill>
                <a:effectLst/>
                <a:uLnTx/>
                <a:uFillTx/>
                <a:latin typeface="メイリオ"/>
              </a:rPr>
              <a:t>BxlServer</a:t>
            </a:r>
            <a:r>
              <a:rPr kumimoji="0" lang="ja-JP" altLang="en-US" sz="1600" b="0" i="0" u="none" strike="noStrike" kern="0" cap="none" spc="0" normalizeH="0" baseline="0" noProof="0" dirty="0">
                <a:ln>
                  <a:noFill/>
                </a:ln>
                <a:solidFill>
                  <a:srgbClr val="FFFFFF"/>
                </a:solidFill>
                <a:effectLst/>
                <a:uLnTx/>
                <a:uFillTx/>
                <a:latin typeface="メイリオ"/>
              </a:rPr>
              <a:t>を起動する。</a:t>
            </a:r>
            <a:endParaRPr kumimoji="0" lang="en-US" altLang="ja-JP" sz="16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a:t>
            </a:r>
            <a:r>
              <a:rPr kumimoji="0" lang="en-US" altLang="ja-JP" sz="1600" b="0" i="0" u="none" strike="noStrike" kern="0" cap="none" spc="0" normalizeH="0" baseline="0" noProof="0" dirty="0" err="1">
                <a:ln>
                  <a:noFill/>
                </a:ln>
                <a:solidFill>
                  <a:srgbClr val="FFFFFF"/>
                </a:solidFill>
                <a:effectLst/>
                <a:uLnTx/>
                <a:uFillTx/>
                <a:latin typeface="メイリオ"/>
              </a:rPr>
              <a:t>BxlServer</a:t>
            </a:r>
            <a:r>
              <a:rPr kumimoji="0" lang="ja-JP" altLang="en-US" sz="1600" b="0" i="0" u="none" strike="noStrike" kern="0" cap="none" spc="0" normalizeH="0" baseline="0" noProof="0" dirty="0">
                <a:ln>
                  <a:noFill/>
                </a:ln>
                <a:solidFill>
                  <a:srgbClr val="FFFFFF"/>
                </a:solidFill>
                <a:effectLst/>
                <a:uLnTx/>
                <a:uFillTx/>
                <a:latin typeface="メイリオ"/>
              </a:rPr>
              <a:t>は言語ランタイムと連携してデータの交換や作業結果の格納を管理する。</a:t>
            </a:r>
          </a:p>
        </p:txBody>
      </p:sp>
      <p:cxnSp>
        <p:nvCxnSpPr>
          <p:cNvPr id="51" name="直線矢印コネクタ 50">
            <a:extLst>
              <a:ext uri="{FF2B5EF4-FFF2-40B4-BE49-F238E27FC236}">
                <a16:creationId xmlns:a16="http://schemas.microsoft.com/office/drawing/2014/main" id="{1B654896-6B5C-45C9-A202-4A86CA4F0FAC}"/>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2" name="吹き出し: 角を丸めた四角形 51">
            <a:extLst>
              <a:ext uri="{FF2B5EF4-FFF2-40B4-BE49-F238E27FC236}">
                <a16:creationId xmlns:a16="http://schemas.microsoft.com/office/drawing/2014/main" id="{45BC0177-CA76-4921-82CA-521829E62D99}"/>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772741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D4DF6E2-F23B-421E-BB78-55049C5744BC}"/>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06D0C313-005F-4062-932B-92C3AD4141DC}"/>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59CEA822-817B-492E-A475-06E3985694DD}"/>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9121EDB9-6B69-4B1B-ADA5-EC42E7B2A2D7}"/>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6" name="正方形/長方形 5">
            <a:extLst>
              <a:ext uri="{FF2B5EF4-FFF2-40B4-BE49-F238E27FC236}">
                <a16:creationId xmlns:a16="http://schemas.microsoft.com/office/drawing/2014/main" id="{7B0E36D9-4331-4AB8-84FC-F598A2E4033A}"/>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7" name="直線矢印コネクタ 6">
            <a:extLst>
              <a:ext uri="{FF2B5EF4-FFF2-40B4-BE49-F238E27FC236}">
                <a16:creationId xmlns:a16="http://schemas.microsoft.com/office/drawing/2014/main" id="{9986D0EA-1AD6-4619-B959-7C37A7D58F00}"/>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 name="直線矢印コネクタ 7">
            <a:extLst>
              <a:ext uri="{FF2B5EF4-FFF2-40B4-BE49-F238E27FC236}">
                <a16:creationId xmlns:a16="http://schemas.microsoft.com/office/drawing/2014/main" id="{87FC3EB1-5092-43A3-8C55-A0FA6473B26F}"/>
              </a:ext>
            </a:extLst>
          </p:cNvPr>
          <p:cNvCxnSpPr>
            <a:stCxn id="3" idx="2"/>
            <a:endCxn id="4"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9" name="グループ化 8">
            <a:extLst>
              <a:ext uri="{FF2B5EF4-FFF2-40B4-BE49-F238E27FC236}">
                <a16:creationId xmlns:a16="http://schemas.microsoft.com/office/drawing/2014/main" id="{EF8798C4-E6AE-42A6-9FF0-B198D61F148C}"/>
              </a:ext>
            </a:extLst>
          </p:cNvPr>
          <p:cNvGrpSpPr/>
          <p:nvPr/>
        </p:nvGrpSpPr>
        <p:grpSpPr>
          <a:xfrm>
            <a:off x="2166793" y="2219837"/>
            <a:ext cx="1041814" cy="253916"/>
            <a:chOff x="2838595" y="-733398"/>
            <a:chExt cx="1041814" cy="253916"/>
          </a:xfrm>
        </p:grpSpPr>
        <p:sp>
          <p:nvSpPr>
            <p:cNvPr id="10" name="円柱 9">
              <a:extLst>
                <a:ext uri="{FF2B5EF4-FFF2-40B4-BE49-F238E27FC236}">
                  <a16:creationId xmlns:a16="http://schemas.microsoft.com/office/drawing/2014/main" id="{1FC3DADC-EAE4-4B0E-857B-BF0AC5E0E712}"/>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1" name="正方形/長方形 10">
              <a:extLst>
                <a:ext uri="{FF2B5EF4-FFF2-40B4-BE49-F238E27FC236}">
                  <a16:creationId xmlns:a16="http://schemas.microsoft.com/office/drawing/2014/main" id="{7DE9E1BC-3CA4-4DBB-BAC0-524E540EE312}"/>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cxnSp>
        <p:nvCxnSpPr>
          <p:cNvPr id="14" name="直線矢印コネクタ 13">
            <a:extLst>
              <a:ext uri="{FF2B5EF4-FFF2-40B4-BE49-F238E27FC236}">
                <a16:creationId xmlns:a16="http://schemas.microsoft.com/office/drawing/2014/main" id="{739D9356-A336-4BCB-9693-C96B91445409}"/>
              </a:ext>
            </a:extLst>
          </p:cNvPr>
          <p:cNvCxnSpPr>
            <a:stCxn id="4" idx="3"/>
            <a:endCxn id="27"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正方形/長方形 15">
            <a:extLst>
              <a:ext uri="{FF2B5EF4-FFF2-40B4-BE49-F238E27FC236}">
                <a16:creationId xmlns:a16="http://schemas.microsoft.com/office/drawing/2014/main" id="{D27FC50E-3955-4D85-96CD-605D7F52C5A9}"/>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17" name="グループ化 16">
            <a:extLst>
              <a:ext uri="{FF2B5EF4-FFF2-40B4-BE49-F238E27FC236}">
                <a16:creationId xmlns:a16="http://schemas.microsoft.com/office/drawing/2014/main" id="{42B4833E-B8F5-43C7-B724-D16B6D51E390}"/>
              </a:ext>
            </a:extLst>
          </p:cNvPr>
          <p:cNvGrpSpPr>
            <a:grpSpLocks noChangeAspect="1"/>
          </p:cNvGrpSpPr>
          <p:nvPr/>
        </p:nvGrpSpPr>
        <p:grpSpPr bwMode="gray">
          <a:xfrm>
            <a:off x="1943720" y="673855"/>
            <a:ext cx="347288" cy="597786"/>
            <a:chOff x="5936838" y="1169393"/>
            <a:chExt cx="484187" cy="833438"/>
          </a:xfrm>
        </p:grpSpPr>
        <p:sp>
          <p:nvSpPr>
            <p:cNvPr id="18" name="Freeform 22">
              <a:extLst>
                <a:ext uri="{FF2B5EF4-FFF2-40B4-BE49-F238E27FC236}">
                  <a16:creationId xmlns:a16="http://schemas.microsoft.com/office/drawing/2014/main" id="{2498C8C0-6AF1-48B3-A095-000AD9084AC6}"/>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9" name="フリーフォーム 52">
              <a:extLst>
                <a:ext uri="{FF2B5EF4-FFF2-40B4-BE49-F238E27FC236}">
                  <a16:creationId xmlns:a16="http://schemas.microsoft.com/office/drawing/2014/main" id="{10ACB406-6167-4FBC-B983-C212A52C7A54}"/>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20" name="グループ化 19">
            <a:extLst>
              <a:ext uri="{FF2B5EF4-FFF2-40B4-BE49-F238E27FC236}">
                <a16:creationId xmlns:a16="http://schemas.microsoft.com/office/drawing/2014/main" id="{70B6F4DC-E00A-4FA5-AF83-096C754D7C42}"/>
              </a:ext>
            </a:extLst>
          </p:cNvPr>
          <p:cNvGrpSpPr>
            <a:grpSpLocks noChangeAspect="1"/>
          </p:cNvGrpSpPr>
          <p:nvPr/>
        </p:nvGrpSpPr>
        <p:grpSpPr bwMode="gray">
          <a:xfrm>
            <a:off x="236981" y="2973310"/>
            <a:ext cx="554072" cy="475058"/>
            <a:chOff x="4115593" y="1166218"/>
            <a:chExt cx="912812" cy="782638"/>
          </a:xfrm>
        </p:grpSpPr>
        <p:sp>
          <p:nvSpPr>
            <p:cNvPr id="21" name="Freeform 171">
              <a:extLst>
                <a:ext uri="{FF2B5EF4-FFF2-40B4-BE49-F238E27FC236}">
                  <a16:creationId xmlns:a16="http://schemas.microsoft.com/office/drawing/2014/main" id="{2A96834D-EE78-47B0-A5CC-5CE22F2645D7}"/>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2" name="Rectangle 172">
              <a:extLst>
                <a:ext uri="{FF2B5EF4-FFF2-40B4-BE49-F238E27FC236}">
                  <a16:creationId xmlns:a16="http://schemas.microsoft.com/office/drawing/2014/main" id="{20A77AC9-F01E-48CF-AB7B-376B3E8129EA}"/>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23" name="正方形/長方形 22">
            <a:extLst>
              <a:ext uri="{FF2B5EF4-FFF2-40B4-BE49-F238E27FC236}">
                <a16:creationId xmlns:a16="http://schemas.microsoft.com/office/drawing/2014/main" id="{2B35CE95-2C3B-40D9-82C2-80DB1037F9A8}"/>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4" name="正方形/長方形 23">
            <a:extLst>
              <a:ext uri="{FF2B5EF4-FFF2-40B4-BE49-F238E27FC236}">
                <a16:creationId xmlns:a16="http://schemas.microsoft.com/office/drawing/2014/main" id="{93C568E2-2A75-4D67-BD35-3FF0A3EEB20A}"/>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7" name="正方形/長方形 26">
            <a:extLst>
              <a:ext uri="{FF2B5EF4-FFF2-40B4-BE49-F238E27FC236}">
                <a16:creationId xmlns:a16="http://schemas.microsoft.com/office/drawing/2014/main" id="{AD0E5A8B-02B3-4D63-B90D-8C2DE9EDE757}"/>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8" name="正方形/長方形 27">
            <a:extLst>
              <a:ext uri="{FF2B5EF4-FFF2-40B4-BE49-F238E27FC236}">
                <a16:creationId xmlns:a16="http://schemas.microsoft.com/office/drawing/2014/main" id="{B0E0B431-7F49-4845-98BF-B5F263C1FD3C}"/>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9" name="正方形/長方形 28">
            <a:extLst>
              <a:ext uri="{FF2B5EF4-FFF2-40B4-BE49-F238E27FC236}">
                <a16:creationId xmlns:a16="http://schemas.microsoft.com/office/drawing/2014/main" id="{BED2BD73-EB35-4186-ADDE-FF81BDB9314B}"/>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0" name="正方形/長方形 29">
            <a:extLst>
              <a:ext uri="{FF2B5EF4-FFF2-40B4-BE49-F238E27FC236}">
                <a16:creationId xmlns:a16="http://schemas.microsoft.com/office/drawing/2014/main" id="{25442EC6-272D-45F8-BFC1-4DBF7B085259}"/>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1" name="正方形/長方形 30">
            <a:extLst>
              <a:ext uri="{FF2B5EF4-FFF2-40B4-BE49-F238E27FC236}">
                <a16:creationId xmlns:a16="http://schemas.microsoft.com/office/drawing/2014/main" id="{08F29B4A-A97F-4675-B0CC-F998DEE2B318}"/>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cxnSp>
        <p:nvCxnSpPr>
          <p:cNvPr id="32" name="直線矢印コネクタ 31">
            <a:extLst>
              <a:ext uri="{FF2B5EF4-FFF2-40B4-BE49-F238E27FC236}">
                <a16:creationId xmlns:a16="http://schemas.microsoft.com/office/drawing/2014/main" id="{D7D44984-4A83-41B8-8627-1849D923B9E1}"/>
              </a:ext>
            </a:extLst>
          </p:cNvPr>
          <p:cNvCxnSpPr>
            <a:stCxn id="28" idx="2"/>
            <a:endCxn id="29" idx="0"/>
          </p:cNvCxnSpPr>
          <p:nvPr/>
        </p:nvCxnSpPr>
        <p:spPr bwMode="auto">
          <a:xfrm flipH="1">
            <a:off x="6027203" y="2294733"/>
            <a:ext cx="1" cy="453761"/>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3" name="正方形/長方形 32">
            <a:extLst>
              <a:ext uri="{FF2B5EF4-FFF2-40B4-BE49-F238E27FC236}">
                <a16:creationId xmlns:a16="http://schemas.microsoft.com/office/drawing/2014/main" id="{928EE3C3-66F4-4C4E-A2FD-41604A0FAC4B}"/>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34" name="正方形/長方形 33">
            <a:extLst>
              <a:ext uri="{FF2B5EF4-FFF2-40B4-BE49-F238E27FC236}">
                <a16:creationId xmlns:a16="http://schemas.microsoft.com/office/drawing/2014/main" id="{045B2640-CB7A-44BC-B63B-3F4C0D0ED642}"/>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35" name="直線矢印コネクタ 34">
            <a:extLst>
              <a:ext uri="{FF2B5EF4-FFF2-40B4-BE49-F238E27FC236}">
                <a16:creationId xmlns:a16="http://schemas.microsoft.com/office/drawing/2014/main" id="{EF1A9761-79C3-4576-AC74-262EC0EEA0FB}"/>
              </a:ext>
            </a:extLst>
          </p:cNvPr>
          <p:cNvCxnSpPr/>
          <p:nvPr/>
        </p:nvCxnSpPr>
        <p:spPr bwMode="auto">
          <a:xfrm flipV="1">
            <a:off x="6630351" y="2194157"/>
            <a:ext cx="674852" cy="708102"/>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7" name="グループ化 36">
            <a:extLst>
              <a:ext uri="{FF2B5EF4-FFF2-40B4-BE49-F238E27FC236}">
                <a16:creationId xmlns:a16="http://schemas.microsoft.com/office/drawing/2014/main" id="{73B16042-93F5-446B-A2FB-7C166EE954E5}"/>
              </a:ext>
            </a:extLst>
          </p:cNvPr>
          <p:cNvGrpSpPr/>
          <p:nvPr/>
        </p:nvGrpSpPr>
        <p:grpSpPr>
          <a:xfrm>
            <a:off x="6471926" y="2957817"/>
            <a:ext cx="1041814" cy="253916"/>
            <a:chOff x="2819477" y="-731891"/>
            <a:chExt cx="1041814" cy="253916"/>
          </a:xfrm>
        </p:grpSpPr>
        <p:sp>
          <p:nvSpPr>
            <p:cNvPr id="38" name="円柱 37">
              <a:extLst>
                <a:ext uri="{FF2B5EF4-FFF2-40B4-BE49-F238E27FC236}">
                  <a16:creationId xmlns:a16="http://schemas.microsoft.com/office/drawing/2014/main" id="{E82C174C-B3B9-4B71-A292-F875E66ECADB}"/>
                </a:ext>
              </a:extLst>
            </p:cNvPr>
            <p:cNvSpPr/>
            <p:nvPr/>
          </p:nvSpPr>
          <p:spPr bwMode="auto">
            <a:xfrm rot="5400000">
              <a:off x="3250384" y="-1110241"/>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39" name="正方形/長方形 38">
              <a:extLst>
                <a:ext uri="{FF2B5EF4-FFF2-40B4-BE49-F238E27FC236}">
                  <a16:creationId xmlns:a16="http://schemas.microsoft.com/office/drawing/2014/main" id="{6C164BAD-FD4C-4C63-8C97-6E6361A1A39F}"/>
                </a:ext>
              </a:extLst>
            </p:cNvPr>
            <p:cNvSpPr/>
            <p:nvPr/>
          </p:nvSpPr>
          <p:spPr>
            <a:xfrm>
              <a:off x="2819477" y="-731891"/>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41" name="正方形/長方形 40">
            <a:extLst>
              <a:ext uri="{FF2B5EF4-FFF2-40B4-BE49-F238E27FC236}">
                <a16:creationId xmlns:a16="http://schemas.microsoft.com/office/drawing/2014/main" id="{249C1EF0-9F5E-4604-BA5F-CAC18C3F7B12}"/>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42" name="正方形/長方形 41">
            <a:extLst>
              <a:ext uri="{FF2B5EF4-FFF2-40B4-BE49-F238E27FC236}">
                <a16:creationId xmlns:a16="http://schemas.microsoft.com/office/drawing/2014/main" id="{5BADAD5C-5E8B-4A95-B424-73171FD33C4B}"/>
              </a:ext>
            </a:extLst>
          </p:cNvPr>
          <p:cNvSpPr/>
          <p:nvPr/>
        </p:nvSpPr>
        <p:spPr bwMode="auto">
          <a:xfrm>
            <a:off x="5071967" y="932143"/>
            <a:ext cx="3759672" cy="3637810"/>
          </a:xfrm>
          <a:prstGeom prst="rect">
            <a:avLst/>
          </a:prstGeom>
          <a:no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3" name="正方形/長方形 42">
            <a:extLst>
              <a:ext uri="{FF2B5EF4-FFF2-40B4-BE49-F238E27FC236}">
                <a16:creationId xmlns:a16="http://schemas.microsoft.com/office/drawing/2014/main" id="{D2E06234-2223-4B9C-968E-87DA6ABA8566}"/>
              </a:ext>
            </a:extLst>
          </p:cNvPr>
          <p:cNvSpPr/>
          <p:nvPr/>
        </p:nvSpPr>
        <p:spPr bwMode="auto">
          <a:xfrm>
            <a:off x="7305203" y="1332291"/>
            <a:ext cx="1301545" cy="1896730"/>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BxlServer</a:t>
            </a:r>
            <a:r>
              <a:rPr kumimoji="0" lang="en-US" altLang="ja-JP" sz="1200" b="1" i="0" u="none" strike="noStrike" kern="0" cap="none" spc="0" normalizeH="0" baseline="0" noProof="0">
                <a:ln>
                  <a:noFill/>
                </a:ln>
                <a:solidFill>
                  <a:srgbClr val="000000"/>
                </a:solidFill>
                <a:effectLst/>
                <a:uLnTx/>
                <a:uFillTx/>
                <a:latin typeface="メイリオ"/>
              </a:rPr>
              <a:t>.exe</a:t>
            </a:r>
            <a:endParaRPr kumimoji="0" lang="en-US" altLang="ja-JP" sz="1200" b="1" i="0" u="none" strike="noStrike" kern="0" cap="none" spc="0" normalizeH="0" baseline="0" noProof="0" dirty="0">
              <a:ln>
                <a:noFill/>
              </a:ln>
              <a:solidFill>
                <a:srgbClr val="000000"/>
              </a:solidFill>
              <a:effectLst/>
              <a:uLnTx/>
              <a:uFillTx/>
              <a:latin typeface="メイリオ"/>
            </a:endParaRPr>
          </a:p>
        </p:txBody>
      </p:sp>
      <p:sp>
        <p:nvSpPr>
          <p:cNvPr id="44" name="正方形/長方形 43">
            <a:extLst>
              <a:ext uri="{FF2B5EF4-FFF2-40B4-BE49-F238E27FC236}">
                <a16:creationId xmlns:a16="http://schemas.microsoft.com/office/drawing/2014/main" id="{C901707C-083F-4FBB-B1C1-15250DF5527B}"/>
              </a:ext>
            </a:extLst>
          </p:cNvPr>
          <p:cNvSpPr/>
          <p:nvPr/>
        </p:nvSpPr>
        <p:spPr bwMode="auto">
          <a:xfrm>
            <a:off x="7305203" y="3710439"/>
            <a:ext cx="1301545" cy="679902"/>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SqlSatellite.dll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5" name="正方形/長方形 44">
            <a:extLst>
              <a:ext uri="{FF2B5EF4-FFF2-40B4-BE49-F238E27FC236}">
                <a16:creationId xmlns:a16="http://schemas.microsoft.com/office/drawing/2014/main" id="{3AB374DB-D53C-4923-891F-B33FD08A1482}"/>
              </a:ext>
            </a:extLst>
          </p:cNvPr>
          <p:cNvSpPr/>
          <p:nvPr/>
        </p:nvSpPr>
        <p:spPr bwMode="auto">
          <a:xfrm>
            <a:off x="7221742" y="1208920"/>
            <a:ext cx="1489618" cy="327600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6" name="正方形/長方形 45">
            <a:extLst>
              <a:ext uri="{FF2B5EF4-FFF2-40B4-BE49-F238E27FC236}">
                <a16:creationId xmlns:a16="http://schemas.microsoft.com/office/drawing/2014/main" id="{13AC6103-F164-4A4C-8675-69E3DD13B8AD}"/>
              </a:ext>
            </a:extLst>
          </p:cNvPr>
          <p:cNvSpPr/>
          <p:nvPr/>
        </p:nvSpPr>
        <p:spPr>
          <a:xfrm>
            <a:off x="7117714" y="951081"/>
            <a:ext cx="1583475" cy="303536"/>
          </a:xfrm>
          <a:prstGeom prst="rect">
            <a:avLst/>
          </a:prstGeom>
        </p:spPr>
        <p:txBody>
          <a:bodyPr wrap="square" lIns="36000" tIns="72000" rIns="36000">
            <a:spAutoFit/>
          </a:bodyPr>
          <a:lstStyle/>
          <a:p>
            <a:pPr algn="ctr"/>
            <a:r>
              <a:rPr lang="en-US" altLang="ja-JP" sz="1200">
                <a:solidFill>
                  <a:srgbClr val="000000"/>
                </a:solidFill>
                <a:latin typeface="メイリオ"/>
              </a:rPr>
              <a:t>BxlServer </a:t>
            </a:r>
            <a:r>
              <a:rPr lang="en-US" altLang="ja-JP" sz="1200" dirty="0">
                <a:solidFill>
                  <a:srgbClr val="000000"/>
                </a:solidFill>
                <a:latin typeface="メイリオ"/>
              </a:rPr>
              <a:t>Process</a:t>
            </a:r>
          </a:p>
        </p:txBody>
      </p:sp>
      <p:cxnSp>
        <p:nvCxnSpPr>
          <p:cNvPr id="47" name="直線矢印コネクタ 46">
            <a:extLst>
              <a:ext uri="{FF2B5EF4-FFF2-40B4-BE49-F238E27FC236}">
                <a16:creationId xmlns:a16="http://schemas.microsoft.com/office/drawing/2014/main" id="{50926236-9B30-4573-8C78-D9FCCE5E6F5B}"/>
              </a:ext>
            </a:extLst>
          </p:cNvPr>
          <p:cNvCxnSpPr/>
          <p:nvPr/>
        </p:nvCxnSpPr>
        <p:spPr bwMode="auto">
          <a:xfrm>
            <a:off x="7955976" y="3229021"/>
            <a:ext cx="0" cy="481418"/>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8" name="正方形/長方形 47">
            <a:extLst>
              <a:ext uri="{FF2B5EF4-FFF2-40B4-BE49-F238E27FC236}">
                <a16:creationId xmlns:a16="http://schemas.microsoft.com/office/drawing/2014/main" id="{8CE20AE5-080B-48BA-BB5E-DDFE67F89B7E}"/>
              </a:ext>
            </a:extLst>
          </p:cNvPr>
          <p:cNvSpPr/>
          <p:nvPr/>
        </p:nvSpPr>
        <p:spPr>
          <a:xfrm>
            <a:off x="6751757" y="3508630"/>
            <a:ext cx="431776" cy="549757"/>
          </a:xfrm>
          <a:prstGeom prst="rect">
            <a:avLst/>
          </a:prstGeom>
        </p:spPr>
        <p:txBody>
          <a:bodyPr wrap="none" lIns="36000" tIns="72000" rIns="36000">
            <a:spAutoFit/>
          </a:bodyPr>
          <a:lstStyle/>
          <a:p>
            <a:r>
              <a:rPr lang="ja-JP" altLang="en-US" sz="2800">
                <a:solidFill>
                  <a:srgbClr val="000000"/>
                </a:solidFill>
                <a:latin typeface="メイリオ"/>
              </a:rPr>
              <a:t>⑤</a:t>
            </a:r>
          </a:p>
        </p:txBody>
      </p:sp>
      <p:cxnSp>
        <p:nvCxnSpPr>
          <p:cNvPr id="49" name="直線矢印コネクタ 48">
            <a:extLst>
              <a:ext uri="{FF2B5EF4-FFF2-40B4-BE49-F238E27FC236}">
                <a16:creationId xmlns:a16="http://schemas.microsoft.com/office/drawing/2014/main" id="{C69D9D5D-3C9D-46DB-96C6-536553E528C5}"/>
              </a:ext>
            </a:extLst>
          </p:cNvPr>
          <p:cNvCxnSpPr/>
          <p:nvPr/>
        </p:nvCxnSpPr>
        <p:spPr bwMode="auto">
          <a:xfrm flipH="1" flipV="1">
            <a:off x="2261101" y="3971692"/>
            <a:ext cx="5044102" cy="2266"/>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50" name="グループ化 49">
            <a:extLst>
              <a:ext uri="{FF2B5EF4-FFF2-40B4-BE49-F238E27FC236}">
                <a16:creationId xmlns:a16="http://schemas.microsoft.com/office/drawing/2014/main" id="{384E5FE7-E7DF-47A9-9DBB-944BCC015EAD}"/>
              </a:ext>
            </a:extLst>
          </p:cNvPr>
          <p:cNvGrpSpPr/>
          <p:nvPr/>
        </p:nvGrpSpPr>
        <p:grpSpPr>
          <a:xfrm>
            <a:off x="2180528" y="4111916"/>
            <a:ext cx="5292000" cy="253916"/>
            <a:chOff x="2179738" y="4126311"/>
            <a:chExt cx="5292000" cy="253916"/>
          </a:xfrm>
        </p:grpSpPr>
        <p:sp>
          <p:nvSpPr>
            <p:cNvPr id="51" name="円柱 50">
              <a:extLst>
                <a:ext uri="{FF2B5EF4-FFF2-40B4-BE49-F238E27FC236}">
                  <a16:creationId xmlns:a16="http://schemas.microsoft.com/office/drawing/2014/main" id="{08998907-BE90-4461-ADD0-D5D1B657C133}"/>
                </a:ext>
              </a:extLst>
            </p:cNvPr>
            <p:cNvSpPr/>
            <p:nvPr/>
          </p:nvSpPr>
          <p:spPr bwMode="auto">
            <a:xfrm rot="5400000">
              <a:off x="4735738" y="1574293"/>
              <a:ext cx="180000" cy="5292000"/>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52" name="正方形/長方形 51">
              <a:extLst>
                <a:ext uri="{FF2B5EF4-FFF2-40B4-BE49-F238E27FC236}">
                  <a16:creationId xmlns:a16="http://schemas.microsoft.com/office/drawing/2014/main" id="{CAEB216C-29BB-423D-9BA1-9C4C2F208D4E}"/>
                </a:ext>
              </a:extLst>
            </p:cNvPr>
            <p:cNvSpPr/>
            <p:nvPr/>
          </p:nvSpPr>
          <p:spPr>
            <a:xfrm>
              <a:off x="4304831" y="4126311"/>
              <a:ext cx="1041814" cy="25391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TCP/IP</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53" name="正方形/長方形 52">
            <a:extLst>
              <a:ext uri="{FF2B5EF4-FFF2-40B4-BE49-F238E27FC236}">
                <a16:creationId xmlns:a16="http://schemas.microsoft.com/office/drawing/2014/main" id="{A72F9184-3700-45B2-9A5E-EFE194B8A147}"/>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4" name="正方形/長方形 53">
            <a:extLst>
              <a:ext uri="{FF2B5EF4-FFF2-40B4-BE49-F238E27FC236}">
                <a16:creationId xmlns:a16="http://schemas.microsoft.com/office/drawing/2014/main" id="{CB6338BC-429E-40B4-8896-AF31B28A72F1}"/>
              </a:ext>
            </a:extLst>
          </p:cNvPr>
          <p:cNvSpPr/>
          <p:nvPr/>
        </p:nvSpPr>
        <p:spPr>
          <a:xfrm>
            <a:off x="1013777" y="1343797"/>
            <a:ext cx="1489739"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55" name="正方形/長方形 54">
            <a:extLst>
              <a:ext uri="{FF2B5EF4-FFF2-40B4-BE49-F238E27FC236}">
                <a16:creationId xmlns:a16="http://schemas.microsoft.com/office/drawing/2014/main" id="{7CB372AE-F658-4B1A-A307-204BFADBA3A2}"/>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6" name="正方形/長方形 55">
            <a:extLst>
              <a:ext uri="{FF2B5EF4-FFF2-40B4-BE49-F238E27FC236}">
                <a16:creationId xmlns:a16="http://schemas.microsoft.com/office/drawing/2014/main" id="{9E988852-532E-4EF4-B02D-FC6F1E38AB7E}"/>
              </a:ext>
            </a:extLst>
          </p:cNvPr>
          <p:cNvSpPr/>
          <p:nvPr/>
        </p:nvSpPr>
        <p:spPr>
          <a:xfrm>
            <a:off x="206911" y="688366"/>
            <a:ext cx="5166043" cy="1569660"/>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⑤ </a:t>
            </a:r>
            <a:r>
              <a:rPr kumimoji="0" lang="en-US" altLang="ja-JP" sz="1600" b="0" i="0" u="none" strike="noStrike" kern="0" cap="none" spc="0" normalizeH="0" baseline="0" noProof="0" dirty="0" err="1">
                <a:ln>
                  <a:noFill/>
                </a:ln>
                <a:solidFill>
                  <a:srgbClr val="FFFFFF"/>
                </a:solidFill>
                <a:effectLst/>
                <a:uLnTx/>
                <a:uFillTx/>
                <a:latin typeface="メイリオ"/>
              </a:rPr>
              <a:t>BxlServer</a:t>
            </a:r>
            <a:r>
              <a:rPr kumimoji="0" lang="ja-JP" altLang="en-US" sz="1600" b="0" i="0" u="none" strike="noStrike" kern="0" cap="none" spc="0" normalizeH="0" baseline="0" noProof="0" dirty="0">
                <a:ln>
                  <a:noFill/>
                </a:ln>
                <a:solidFill>
                  <a:srgbClr val="FFFFFF"/>
                </a:solidFill>
                <a:effectLst/>
                <a:uLnTx/>
                <a:uFillTx/>
                <a:latin typeface="メイリオ"/>
              </a:rPr>
              <a:t>は</a:t>
            </a:r>
            <a:r>
              <a:rPr kumimoji="0" lang="en-US" altLang="ja-JP" sz="1600" b="0" i="0" u="none" strike="noStrike" kern="0" cap="none" spc="0" normalizeH="0" baseline="0" noProof="0" dirty="0">
                <a:ln>
                  <a:noFill/>
                </a:ln>
                <a:solidFill>
                  <a:srgbClr val="FFFFFF"/>
                </a:solidFill>
                <a:effectLst/>
                <a:uLnTx/>
                <a:uFillTx/>
                <a:latin typeface="メイリオ"/>
              </a:rPr>
              <a:t>SQL Satellite</a:t>
            </a:r>
            <a:r>
              <a:rPr kumimoji="0" lang="ja-JP" altLang="en-US" sz="1600" b="0" i="0" u="none" strike="noStrike" kern="0" cap="none" spc="0" normalizeH="0" baseline="0" noProof="0" dirty="0">
                <a:ln>
                  <a:noFill/>
                </a:ln>
                <a:solidFill>
                  <a:srgbClr val="FFFFFF"/>
                </a:solidFill>
                <a:effectLst/>
                <a:uLnTx/>
                <a:uFillTx/>
                <a:latin typeface="メイリオ"/>
              </a:rPr>
              <a:t>（拡張性</a:t>
            </a:r>
            <a:r>
              <a:rPr kumimoji="0" lang="en-US" altLang="ja-JP" sz="1600" b="0" i="0" u="none" strike="noStrike" kern="0" cap="none" spc="0" normalizeH="0" baseline="0" noProof="0" dirty="0">
                <a:ln>
                  <a:noFill/>
                </a:ln>
                <a:solidFill>
                  <a:srgbClr val="FFFFFF"/>
                </a:solidFill>
                <a:effectLst/>
                <a:uLnTx/>
                <a:uFillTx/>
                <a:latin typeface="メイリオ"/>
              </a:rPr>
              <a:t>API</a:t>
            </a:r>
            <a:r>
              <a:rPr kumimoji="0" lang="ja-JP" altLang="en-US" sz="1600" b="0" i="0" u="none" strike="noStrike" kern="0" cap="none" spc="0" normalizeH="0" baseline="0" noProof="0" dirty="0">
                <a:ln>
                  <a:noFill/>
                </a:ln>
                <a:solidFill>
                  <a:srgbClr val="FFFFFF"/>
                </a:solidFill>
                <a:effectLst/>
                <a:uLnTx/>
                <a:uFillTx/>
                <a:latin typeface="メイリオ"/>
              </a:rPr>
              <a:t>）を使用し以下のタスクを実行する。</a:t>
            </a: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・入力データの</a:t>
            </a:r>
            <a:r>
              <a:rPr kumimoji="0" lang="en-US" altLang="ja-JP" sz="1600" b="0" i="0" u="none" strike="noStrike" kern="0" cap="none" spc="0" normalizeH="0" baseline="0" noProof="0" dirty="0">
                <a:ln>
                  <a:noFill/>
                </a:ln>
                <a:solidFill>
                  <a:srgbClr val="FFFFFF"/>
                </a:solidFill>
                <a:effectLst/>
                <a:uLnTx/>
                <a:uFillTx/>
                <a:latin typeface="メイリオ"/>
              </a:rPr>
              <a:t>Read</a:t>
            </a:r>
            <a:r>
              <a:rPr kumimoji="0" lang="ja-JP" altLang="en-US" sz="1600" b="0" i="0" u="none" strike="noStrike" kern="0" cap="none" spc="0" normalizeH="0" baseline="0" noProof="0" dirty="0" err="1">
                <a:ln>
                  <a:noFill/>
                </a:ln>
                <a:solidFill>
                  <a:srgbClr val="FFFFFF"/>
                </a:solidFill>
                <a:effectLst/>
                <a:uLnTx/>
                <a:uFillTx/>
                <a:latin typeface="メイリオ"/>
              </a:rPr>
              <a:t>、</a:t>
            </a:r>
            <a:r>
              <a:rPr kumimoji="0" lang="ja-JP" altLang="en-US" sz="1600" b="0" i="0" u="none" strike="noStrike" kern="0" cap="none" spc="0" normalizeH="0" baseline="0" noProof="0" dirty="0">
                <a:ln>
                  <a:noFill/>
                </a:ln>
                <a:solidFill>
                  <a:srgbClr val="FFFFFF"/>
                </a:solidFill>
                <a:effectLst/>
                <a:uLnTx/>
                <a:uFillTx/>
                <a:latin typeface="メイリオ"/>
              </a:rPr>
              <a:t>入力引数の</a:t>
            </a:r>
            <a:r>
              <a:rPr kumimoji="0" lang="en-US" altLang="ja-JP" sz="1600" b="0" i="0" u="none" strike="noStrike" kern="0" cap="none" spc="0" normalizeH="0" baseline="0" noProof="0" dirty="0">
                <a:ln>
                  <a:noFill/>
                </a:ln>
                <a:solidFill>
                  <a:srgbClr val="FFFFFF"/>
                </a:solidFill>
                <a:effectLst/>
                <a:uLnTx/>
                <a:uFillTx/>
                <a:latin typeface="メイリオ"/>
              </a:rPr>
              <a:t>Get</a:t>
            </a:r>
            <a:endParaRPr kumimoji="0" lang="ja-JP" altLang="en-US" sz="16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・出力データの</a:t>
            </a:r>
            <a:r>
              <a:rPr kumimoji="0" lang="en-US" altLang="ja-JP" sz="1600" b="0" i="0" u="none" strike="noStrike" kern="0" cap="none" spc="0" normalizeH="0" baseline="0" noProof="0" dirty="0">
                <a:ln>
                  <a:noFill/>
                </a:ln>
                <a:solidFill>
                  <a:srgbClr val="FFFFFF"/>
                </a:solidFill>
                <a:effectLst/>
                <a:uLnTx/>
                <a:uFillTx/>
                <a:latin typeface="メイリオ"/>
              </a:rPr>
              <a:t>Write</a:t>
            </a:r>
            <a:r>
              <a:rPr kumimoji="0" lang="ja-JP" altLang="en-US" sz="1600" b="0" i="0" u="none" strike="noStrike" kern="0" cap="none" spc="0" normalizeH="0" baseline="0" noProof="0" dirty="0" err="1">
                <a:ln>
                  <a:noFill/>
                </a:ln>
                <a:solidFill>
                  <a:srgbClr val="FFFFFF"/>
                </a:solidFill>
                <a:effectLst/>
                <a:uLnTx/>
                <a:uFillTx/>
                <a:latin typeface="メイリオ"/>
              </a:rPr>
              <a:t>、</a:t>
            </a:r>
            <a:r>
              <a:rPr kumimoji="0" lang="ja-JP" altLang="en-US" sz="1600" b="0" i="0" u="none" strike="noStrike" kern="0" cap="none" spc="0" normalizeH="0" baseline="0" noProof="0" dirty="0">
                <a:ln>
                  <a:noFill/>
                </a:ln>
                <a:solidFill>
                  <a:srgbClr val="FFFFFF"/>
                </a:solidFill>
                <a:effectLst/>
                <a:uLnTx/>
                <a:uFillTx/>
                <a:latin typeface="メイリオ"/>
              </a:rPr>
              <a:t>出力引数を</a:t>
            </a:r>
            <a:r>
              <a:rPr kumimoji="0" lang="en-US" altLang="ja-JP" sz="1600" b="0" i="0" u="none" strike="noStrike" kern="0" cap="none" spc="0" normalizeH="0" baseline="0" noProof="0" dirty="0">
                <a:ln>
                  <a:noFill/>
                </a:ln>
                <a:solidFill>
                  <a:srgbClr val="FFFFFF"/>
                </a:solidFill>
                <a:effectLst/>
                <a:uLnTx/>
                <a:uFillTx/>
                <a:latin typeface="メイリオ"/>
              </a:rPr>
              <a:t>Set</a:t>
            </a:r>
            <a:endParaRPr kumimoji="0" lang="ja-JP" altLang="en-US" sz="16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・エラー処理</a:t>
            </a: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a:t>
            </a:r>
            <a:r>
              <a:rPr kumimoji="0" lang="en-US" altLang="ja-JP" sz="1600" b="0" i="0" u="none" strike="noStrike" kern="0" cap="none" spc="0" normalizeH="0" baseline="0" noProof="0" dirty="0">
                <a:ln>
                  <a:noFill/>
                </a:ln>
                <a:solidFill>
                  <a:srgbClr val="FFFFFF"/>
                </a:solidFill>
                <a:effectLst/>
                <a:uLnTx/>
                <a:uFillTx/>
                <a:latin typeface="メイリオ"/>
              </a:rPr>
              <a:t>STDOUT</a:t>
            </a:r>
            <a:r>
              <a:rPr kumimoji="0" lang="ja-JP" altLang="en-US" sz="1600" b="0" i="0" u="none" strike="noStrike" kern="0" cap="none" spc="0" normalizeH="0" baseline="0" noProof="0" dirty="0">
                <a:ln>
                  <a:noFill/>
                </a:ln>
                <a:solidFill>
                  <a:srgbClr val="FFFFFF"/>
                </a:solidFill>
                <a:effectLst/>
                <a:uLnTx/>
                <a:uFillTx/>
                <a:latin typeface="メイリオ"/>
              </a:rPr>
              <a:t>と</a:t>
            </a:r>
            <a:r>
              <a:rPr kumimoji="0" lang="en-US" altLang="ja-JP" sz="1600" b="0" i="0" u="none" strike="noStrike" kern="0" cap="none" spc="0" normalizeH="0" baseline="0" noProof="0" dirty="0">
                <a:ln>
                  <a:noFill/>
                </a:ln>
                <a:solidFill>
                  <a:srgbClr val="FFFFFF"/>
                </a:solidFill>
                <a:effectLst/>
                <a:uLnTx/>
                <a:uFillTx/>
                <a:latin typeface="メイリオ"/>
              </a:rPr>
              <a:t>STDERR</a:t>
            </a:r>
            <a:r>
              <a:rPr kumimoji="0" lang="ja-JP" altLang="en-US" sz="1600" b="0" i="0" u="none" strike="noStrike" kern="0" cap="none" spc="0" normalizeH="0" baseline="0" noProof="0" dirty="0">
                <a:ln>
                  <a:noFill/>
                </a:ln>
                <a:solidFill>
                  <a:srgbClr val="FFFFFF"/>
                </a:solidFill>
                <a:effectLst/>
                <a:uLnTx/>
                <a:uFillTx/>
                <a:latin typeface="メイリオ"/>
              </a:rPr>
              <a:t>をクライアントに書き戻す</a:t>
            </a:r>
          </a:p>
        </p:txBody>
      </p:sp>
      <p:cxnSp>
        <p:nvCxnSpPr>
          <p:cNvPr id="57" name="直線矢印コネクタ 56">
            <a:extLst>
              <a:ext uri="{FF2B5EF4-FFF2-40B4-BE49-F238E27FC236}">
                <a16:creationId xmlns:a16="http://schemas.microsoft.com/office/drawing/2014/main" id="{424EEA30-45BA-4A8B-AA42-8D87F06CEC38}"/>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吹き出し: 角を丸めた四角形 57">
            <a:extLst>
              <a:ext uri="{FF2B5EF4-FFF2-40B4-BE49-F238E27FC236}">
                <a16:creationId xmlns:a16="http://schemas.microsoft.com/office/drawing/2014/main" id="{5867A76F-6863-45BA-948D-322634E95686}"/>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938110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26A06A9-F9FF-49F7-A37F-A42792883E2B}"/>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A7C758A2-9C4D-4576-B645-C16CA343469E}"/>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540D72E9-A033-4E73-86F5-792D4915ED38}"/>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77A63085-EFAD-4A65-95BC-9EB6291DE62A}"/>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7" name="正方形/長方形 6">
            <a:extLst>
              <a:ext uri="{FF2B5EF4-FFF2-40B4-BE49-F238E27FC236}">
                <a16:creationId xmlns:a16="http://schemas.microsoft.com/office/drawing/2014/main" id="{82D89411-A784-4478-85EC-000D3CE5FAAA}"/>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8" name="直線矢印コネクタ 7">
            <a:extLst>
              <a:ext uri="{FF2B5EF4-FFF2-40B4-BE49-F238E27FC236}">
                <a16:creationId xmlns:a16="http://schemas.microsoft.com/office/drawing/2014/main" id="{177CB201-720E-41A6-95EA-1F7330229FE0}"/>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直線矢印コネクタ 8">
            <a:extLst>
              <a:ext uri="{FF2B5EF4-FFF2-40B4-BE49-F238E27FC236}">
                <a16:creationId xmlns:a16="http://schemas.microsoft.com/office/drawing/2014/main" id="{A131EB51-DCD3-4567-A672-F520B4A0FB1F}"/>
              </a:ext>
            </a:extLst>
          </p:cNvPr>
          <p:cNvCxnSpPr>
            <a:stCxn id="4" idx="2"/>
            <a:endCxn id="5"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 name="グループ化 9">
            <a:extLst>
              <a:ext uri="{FF2B5EF4-FFF2-40B4-BE49-F238E27FC236}">
                <a16:creationId xmlns:a16="http://schemas.microsoft.com/office/drawing/2014/main" id="{66F5AA27-F86B-4FCA-B302-7A7B2040956F}"/>
              </a:ext>
            </a:extLst>
          </p:cNvPr>
          <p:cNvGrpSpPr/>
          <p:nvPr/>
        </p:nvGrpSpPr>
        <p:grpSpPr>
          <a:xfrm>
            <a:off x="2166793" y="2219837"/>
            <a:ext cx="1041814" cy="253916"/>
            <a:chOff x="2838595" y="-733398"/>
            <a:chExt cx="1041814" cy="253916"/>
          </a:xfrm>
        </p:grpSpPr>
        <p:sp>
          <p:nvSpPr>
            <p:cNvPr id="11" name="円柱 10">
              <a:extLst>
                <a:ext uri="{FF2B5EF4-FFF2-40B4-BE49-F238E27FC236}">
                  <a16:creationId xmlns:a16="http://schemas.microsoft.com/office/drawing/2014/main" id="{FE3CBD5E-CE3C-48FB-B15B-CCC38E74C858}"/>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2" name="正方形/長方形 11">
              <a:extLst>
                <a:ext uri="{FF2B5EF4-FFF2-40B4-BE49-F238E27FC236}">
                  <a16:creationId xmlns:a16="http://schemas.microsoft.com/office/drawing/2014/main" id="{BBA0C913-8DEC-4D90-8B55-B09628FEFF89}"/>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cxnSp>
        <p:nvCxnSpPr>
          <p:cNvPr id="15" name="直線矢印コネクタ 14">
            <a:extLst>
              <a:ext uri="{FF2B5EF4-FFF2-40B4-BE49-F238E27FC236}">
                <a16:creationId xmlns:a16="http://schemas.microsoft.com/office/drawing/2014/main" id="{18500630-2819-47B4-A765-84E85B30EEE0}"/>
              </a:ext>
            </a:extLst>
          </p:cNvPr>
          <p:cNvCxnSpPr>
            <a:stCxn id="5" idx="3"/>
            <a:endCxn id="28"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正方形/長方形 16">
            <a:extLst>
              <a:ext uri="{FF2B5EF4-FFF2-40B4-BE49-F238E27FC236}">
                <a16:creationId xmlns:a16="http://schemas.microsoft.com/office/drawing/2014/main" id="{23E08386-6A2B-4524-8213-F951F8B1E708}"/>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18" name="グループ化 17">
            <a:extLst>
              <a:ext uri="{FF2B5EF4-FFF2-40B4-BE49-F238E27FC236}">
                <a16:creationId xmlns:a16="http://schemas.microsoft.com/office/drawing/2014/main" id="{06E38870-6EA9-456F-8E86-CF63E13E6BFE}"/>
              </a:ext>
            </a:extLst>
          </p:cNvPr>
          <p:cNvGrpSpPr>
            <a:grpSpLocks noChangeAspect="1"/>
          </p:cNvGrpSpPr>
          <p:nvPr/>
        </p:nvGrpSpPr>
        <p:grpSpPr bwMode="gray">
          <a:xfrm>
            <a:off x="1943720" y="673855"/>
            <a:ext cx="347288" cy="597786"/>
            <a:chOff x="5936838" y="1169393"/>
            <a:chExt cx="484187" cy="833438"/>
          </a:xfrm>
        </p:grpSpPr>
        <p:sp>
          <p:nvSpPr>
            <p:cNvPr id="19" name="Freeform 22">
              <a:extLst>
                <a:ext uri="{FF2B5EF4-FFF2-40B4-BE49-F238E27FC236}">
                  <a16:creationId xmlns:a16="http://schemas.microsoft.com/office/drawing/2014/main" id="{1FB1A076-B8C8-40D0-B8E9-1AC4ECDF0A6E}"/>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0" name="フリーフォーム 52">
              <a:extLst>
                <a:ext uri="{FF2B5EF4-FFF2-40B4-BE49-F238E27FC236}">
                  <a16:creationId xmlns:a16="http://schemas.microsoft.com/office/drawing/2014/main" id="{14AB5646-FF7C-4A5B-AC1F-35F3A2680467}"/>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21" name="グループ化 20">
            <a:extLst>
              <a:ext uri="{FF2B5EF4-FFF2-40B4-BE49-F238E27FC236}">
                <a16:creationId xmlns:a16="http://schemas.microsoft.com/office/drawing/2014/main" id="{300D3EA0-2D8E-4BF8-BEBB-8DC48CC172E9}"/>
              </a:ext>
            </a:extLst>
          </p:cNvPr>
          <p:cNvGrpSpPr>
            <a:grpSpLocks noChangeAspect="1"/>
          </p:cNvGrpSpPr>
          <p:nvPr/>
        </p:nvGrpSpPr>
        <p:grpSpPr bwMode="gray">
          <a:xfrm>
            <a:off x="236981" y="2973310"/>
            <a:ext cx="554072" cy="475058"/>
            <a:chOff x="4115593" y="1166218"/>
            <a:chExt cx="912812" cy="782638"/>
          </a:xfrm>
        </p:grpSpPr>
        <p:sp>
          <p:nvSpPr>
            <p:cNvPr id="22" name="Freeform 171">
              <a:extLst>
                <a:ext uri="{FF2B5EF4-FFF2-40B4-BE49-F238E27FC236}">
                  <a16:creationId xmlns:a16="http://schemas.microsoft.com/office/drawing/2014/main" id="{B8F87EB6-06E7-4BCF-BC72-A23CCB30B30F}"/>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3" name="Rectangle 172">
              <a:extLst>
                <a:ext uri="{FF2B5EF4-FFF2-40B4-BE49-F238E27FC236}">
                  <a16:creationId xmlns:a16="http://schemas.microsoft.com/office/drawing/2014/main" id="{D0550DB9-9D84-4E24-B5E3-3AE6486B6820}"/>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24" name="正方形/長方形 23">
            <a:extLst>
              <a:ext uri="{FF2B5EF4-FFF2-40B4-BE49-F238E27FC236}">
                <a16:creationId xmlns:a16="http://schemas.microsoft.com/office/drawing/2014/main" id="{3E0FE6B9-DD75-4603-9E49-F9D2C96FE139}"/>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5" name="正方形/長方形 24">
            <a:extLst>
              <a:ext uri="{FF2B5EF4-FFF2-40B4-BE49-F238E27FC236}">
                <a16:creationId xmlns:a16="http://schemas.microsoft.com/office/drawing/2014/main" id="{64619D85-59F3-45E4-A506-5D2FE87CEBB4}"/>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8" name="正方形/長方形 27">
            <a:extLst>
              <a:ext uri="{FF2B5EF4-FFF2-40B4-BE49-F238E27FC236}">
                <a16:creationId xmlns:a16="http://schemas.microsoft.com/office/drawing/2014/main" id="{3CFE776A-810D-41B4-8870-4E66C8626F1F}"/>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9" name="正方形/長方形 28">
            <a:extLst>
              <a:ext uri="{FF2B5EF4-FFF2-40B4-BE49-F238E27FC236}">
                <a16:creationId xmlns:a16="http://schemas.microsoft.com/office/drawing/2014/main" id="{78C5CAB8-6D34-4393-9E6D-B390CCF76CDA}"/>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0" name="正方形/長方形 29">
            <a:extLst>
              <a:ext uri="{FF2B5EF4-FFF2-40B4-BE49-F238E27FC236}">
                <a16:creationId xmlns:a16="http://schemas.microsoft.com/office/drawing/2014/main" id="{37771ABC-DD8D-4E90-84B7-B8C02753E614}"/>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1" name="正方形/長方形 30">
            <a:extLst>
              <a:ext uri="{FF2B5EF4-FFF2-40B4-BE49-F238E27FC236}">
                <a16:creationId xmlns:a16="http://schemas.microsoft.com/office/drawing/2014/main" id="{B1F555AF-0F23-4F3D-8A01-AC62B7B5B58C}"/>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2" name="正方形/長方形 31">
            <a:extLst>
              <a:ext uri="{FF2B5EF4-FFF2-40B4-BE49-F238E27FC236}">
                <a16:creationId xmlns:a16="http://schemas.microsoft.com/office/drawing/2014/main" id="{68C23919-9B98-4636-AC9A-C4DB19C6D191}"/>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cxnSp>
        <p:nvCxnSpPr>
          <p:cNvPr id="33" name="直線矢印コネクタ 32">
            <a:extLst>
              <a:ext uri="{FF2B5EF4-FFF2-40B4-BE49-F238E27FC236}">
                <a16:creationId xmlns:a16="http://schemas.microsoft.com/office/drawing/2014/main" id="{A938FFD0-9F2E-4F26-9289-FB911B090C00}"/>
              </a:ext>
            </a:extLst>
          </p:cNvPr>
          <p:cNvCxnSpPr>
            <a:stCxn id="29" idx="2"/>
            <a:endCxn id="30" idx="0"/>
          </p:cNvCxnSpPr>
          <p:nvPr/>
        </p:nvCxnSpPr>
        <p:spPr bwMode="auto">
          <a:xfrm flipH="1">
            <a:off x="6027203" y="2294733"/>
            <a:ext cx="1" cy="453761"/>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正方形/長方形 33">
            <a:extLst>
              <a:ext uri="{FF2B5EF4-FFF2-40B4-BE49-F238E27FC236}">
                <a16:creationId xmlns:a16="http://schemas.microsoft.com/office/drawing/2014/main" id="{E8A79613-765F-4955-8F4A-ED46EB19F9F9}"/>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35" name="正方形/長方形 34">
            <a:extLst>
              <a:ext uri="{FF2B5EF4-FFF2-40B4-BE49-F238E27FC236}">
                <a16:creationId xmlns:a16="http://schemas.microsoft.com/office/drawing/2014/main" id="{4385DC78-A41B-49C3-911D-8D06CE332301}"/>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36" name="直線矢印コネクタ 35">
            <a:extLst>
              <a:ext uri="{FF2B5EF4-FFF2-40B4-BE49-F238E27FC236}">
                <a16:creationId xmlns:a16="http://schemas.microsoft.com/office/drawing/2014/main" id="{E2698FBE-F74D-46F9-AAC5-E4C070ED3448}"/>
              </a:ext>
            </a:extLst>
          </p:cNvPr>
          <p:cNvCxnSpPr/>
          <p:nvPr/>
        </p:nvCxnSpPr>
        <p:spPr bwMode="auto">
          <a:xfrm flipV="1">
            <a:off x="6630351" y="2194157"/>
            <a:ext cx="674852" cy="708102"/>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8" name="グループ化 37">
            <a:extLst>
              <a:ext uri="{FF2B5EF4-FFF2-40B4-BE49-F238E27FC236}">
                <a16:creationId xmlns:a16="http://schemas.microsoft.com/office/drawing/2014/main" id="{89766F2E-17F8-41EC-BA4B-70562EB4CB3B}"/>
              </a:ext>
            </a:extLst>
          </p:cNvPr>
          <p:cNvGrpSpPr/>
          <p:nvPr/>
        </p:nvGrpSpPr>
        <p:grpSpPr>
          <a:xfrm>
            <a:off x="6471926" y="2957817"/>
            <a:ext cx="1041814" cy="253916"/>
            <a:chOff x="2819477" y="-731891"/>
            <a:chExt cx="1041814" cy="253916"/>
          </a:xfrm>
        </p:grpSpPr>
        <p:sp>
          <p:nvSpPr>
            <p:cNvPr id="39" name="円柱 38">
              <a:extLst>
                <a:ext uri="{FF2B5EF4-FFF2-40B4-BE49-F238E27FC236}">
                  <a16:creationId xmlns:a16="http://schemas.microsoft.com/office/drawing/2014/main" id="{7B4B67B2-03DE-4D7F-9C5D-3EB72C94E197}"/>
                </a:ext>
              </a:extLst>
            </p:cNvPr>
            <p:cNvSpPr/>
            <p:nvPr/>
          </p:nvSpPr>
          <p:spPr bwMode="auto">
            <a:xfrm rot="5400000">
              <a:off x="3250384" y="-1110241"/>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40" name="正方形/長方形 39">
              <a:extLst>
                <a:ext uri="{FF2B5EF4-FFF2-40B4-BE49-F238E27FC236}">
                  <a16:creationId xmlns:a16="http://schemas.microsoft.com/office/drawing/2014/main" id="{2E8F3C36-F041-47E4-91BA-1BF5486327EB}"/>
                </a:ext>
              </a:extLst>
            </p:cNvPr>
            <p:cNvSpPr/>
            <p:nvPr/>
          </p:nvSpPr>
          <p:spPr>
            <a:xfrm>
              <a:off x="2819477" y="-731891"/>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42" name="正方形/長方形 41">
            <a:extLst>
              <a:ext uri="{FF2B5EF4-FFF2-40B4-BE49-F238E27FC236}">
                <a16:creationId xmlns:a16="http://schemas.microsoft.com/office/drawing/2014/main" id="{2491394E-0C49-457B-93C0-022BB4F46133}"/>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43" name="正方形/長方形 42">
            <a:extLst>
              <a:ext uri="{FF2B5EF4-FFF2-40B4-BE49-F238E27FC236}">
                <a16:creationId xmlns:a16="http://schemas.microsoft.com/office/drawing/2014/main" id="{E9686057-FADF-419E-810B-5C7873417DF7}"/>
              </a:ext>
            </a:extLst>
          </p:cNvPr>
          <p:cNvSpPr/>
          <p:nvPr/>
        </p:nvSpPr>
        <p:spPr bwMode="auto">
          <a:xfrm>
            <a:off x="5071967" y="932143"/>
            <a:ext cx="3759672" cy="3637810"/>
          </a:xfrm>
          <a:prstGeom prst="rect">
            <a:avLst/>
          </a:prstGeom>
          <a:no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4" name="正方形/長方形 43">
            <a:extLst>
              <a:ext uri="{FF2B5EF4-FFF2-40B4-BE49-F238E27FC236}">
                <a16:creationId xmlns:a16="http://schemas.microsoft.com/office/drawing/2014/main" id="{3EE5C182-E9B2-4E2D-9987-EA6BF14275B8}"/>
              </a:ext>
            </a:extLst>
          </p:cNvPr>
          <p:cNvSpPr/>
          <p:nvPr/>
        </p:nvSpPr>
        <p:spPr bwMode="auto">
          <a:xfrm>
            <a:off x="7305203" y="1332291"/>
            <a:ext cx="1301545" cy="1896730"/>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BxlServer</a:t>
            </a:r>
            <a:r>
              <a:rPr kumimoji="0" lang="en-US" altLang="ja-JP" sz="1200" b="1" i="0" u="none" strike="noStrike" kern="0" cap="none" spc="0" normalizeH="0" baseline="0" noProof="0">
                <a:ln>
                  <a:noFill/>
                </a:ln>
                <a:solidFill>
                  <a:srgbClr val="000000"/>
                </a:solidFill>
                <a:effectLst/>
                <a:uLnTx/>
                <a:uFillTx/>
                <a:latin typeface="メイリオ"/>
              </a:rPr>
              <a:t>.exe</a:t>
            </a:r>
            <a:endParaRPr kumimoji="0" lang="en-US" altLang="ja-JP" sz="1200" b="1" i="0" u="none" strike="noStrike" kern="0" cap="none" spc="0" normalizeH="0" baseline="0" noProof="0" dirty="0">
              <a:ln>
                <a:noFill/>
              </a:ln>
              <a:solidFill>
                <a:srgbClr val="000000"/>
              </a:solidFill>
              <a:effectLst/>
              <a:uLnTx/>
              <a:uFillTx/>
              <a:latin typeface="メイリオ"/>
            </a:endParaRPr>
          </a:p>
        </p:txBody>
      </p:sp>
      <p:sp>
        <p:nvSpPr>
          <p:cNvPr id="45" name="正方形/長方形 44">
            <a:extLst>
              <a:ext uri="{FF2B5EF4-FFF2-40B4-BE49-F238E27FC236}">
                <a16:creationId xmlns:a16="http://schemas.microsoft.com/office/drawing/2014/main" id="{7D504FD0-C860-4E64-807F-70F38344DCFB}"/>
              </a:ext>
            </a:extLst>
          </p:cNvPr>
          <p:cNvSpPr/>
          <p:nvPr/>
        </p:nvSpPr>
        <p:spPr bwMode="auto">
          <a:xfrm>
            <a:off x="7305203" y="3710439"/>
            <a:ext cx="1301545" cy="679902"/>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SqlSatellite.dll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6" name="正方形/長方形 45">
            <a:extLst>
              <a:ext uri="{FF2B5EF4-FFF2-40B4-BE49-F238E27FC236}">
                <a16:creationId xmlns:a16="http://schemas.microsoft.com/office/drawing/2014/main" id="{7E114C89-9BB3-4DC8-B0C3-ADF5667B47D7}"/>
              </a:ext>
            </a:extLst>
          </p:cNvPr>
          <p:cNvSpPr/>
          <p:nvPr/>
        </p:nvSpPr>
        <p:spPr bwMode="auto">
          <a:xfrm>
            <a:off x="7221742" y="1208920"/>
            <a:ext cx="1489618" cy="327600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7" name="正方形/長方形 46">
            <a:extLst>
              <a:ext uri="{FF2B5EF4-FFF2-40B4-BE49-F238E27FC236}">
                <a16:creationId xmlns:a16="http://schemas.microsoft.com/office/drawing/2014/main" id="{BC2BF435-D314-4AFE-9EB5-4305984BDF58}"/>
              </a:ext>
            </a:extLst>
          </p:cNvPr>
          <p:cNvSpPr/>
          <p:nvPr/>
        </p:nvSpPr>
        <p:spPr>
          <a:xfrm>
            <a:off x="7117714" y="951081"/>
            <a:ext cx="1583475" cy="303536"/>
          </a:xfrm>
          <a:prstGeom prst="rect">
            <a:avLst/>
          </a:prstGeom>
        </p:spPr>
        <p:txBody>
          <a:bodyPr wrap="square" lIns="36000" tIns="72000" rIns="36000">
            <a:spAutoFit/>
          </a:bodyPr>
          <a:lstStyle/>
          <a:p>
            <a:pPr algn="ctr"/>
            <a:r>
              <a:rPr lang="en-US" altLang="ja-JP" sz="1200">
                <a:solidFill>
                  <a:srgbClr val="000000"/>
                </a:solidFill>
                <a:latin typeface="メイリオ"/>
              </a:rPr>
              <a:t>BxlServer </a:t>
            </a:r>
            <a:r>
              <a:rPr lang="en-US" altLang="ja-JP" sz="1200" dirty="0">
                <a:solidFill>
                  <a:srgbClr val="000000"/>
                </a:solidFill>
                <a:latin typeface="メイリオ"/>
              </a:rPr>
              <a:t>Process</a:t>
            </a:r>
          </a:p>
        </p:txBody>
      </p:sp>
      <p:cxnSp>
        <p:nvCxnSpPr>
          <p:cNvPr id="48" name="直線矢印コネクタ 47">
            <a:extLst>
              <a:ext uri="{FF2B5EF4-FFF2-40B4-BE49-F238E27FC236}">
                <a16:creationId xmlns:a16="http://schemas.microsoft.com/office/drawing/2014/main" id="{F8C33403-747E-4A28-94EB-A780DD218CBB}"/>
              </a:ext>
            </a:extLst>
          </p:cNvPr>
          <p:cNvCxnSpPr/>
          <p:nvPr/>
        </p:nvCxnSpPr>
        <p:spPr bwMode="auto">
          <a:xfrm>
            <a:off x="7955976" y="3229021"/>
            <a:ext cx="0" cy="481418"/>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a:extLst>
              <a:ext uri="{FF2B5EF4-FFF2-40B4-BE49-F238E27FC236}">
                <a16:creationId xmlns:a16="http://schemas.microsoft.com/office/drawing/2014/main" id="{93602D71-ED81-44BF-AB17-08499B4ADC9C}"/>
              </a:ext>
            </a:extLst>
          </p:cNvPr>
          <p:cNvCxnSpPr/>
          <p:nvPr/>
        </p:nvCxnSpPr>
        <p:spPr bwMode="auto">
          <a:xfrm flipH="1" flipV="1">
            <a:off x="2261101" y="3971692"/>
            <a:ext cx="5044102" cy="2266"/>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50" name="グループ化 49">
            <a:extLst>
              <a:ext uri="{FF2B5EF4-FFF2-40B4-BE49-F238E27FC236}">
                <a16:creationId xmlns:a16="http://schemas.microsoft.com/office/drawing/2014/main" id="{EB3158F5-90D8-48CF-9E4D-46147D24FE50}"/>
              </a:ext>
            </a:extLst>
          </p:cNvPr>
          <p:cNvGrpSpPr/>
          <p:nvPr/>
        </p:nvGrpSpPr>
        <p:grpSpPr>
          <a:xfrm>
            <a:off x="2180528" y="4111916"/>
            <a:ext cx="5292000" cy="253916"/>
            <a:chOff x="2179738" y="4126311"/>
            <a:chExt cx="5292000" cy="253916"/>
          </a:xfrm>
        </p:grpSpPr>
        <p:sp>
          <p:nvSpPr>
            <p:cNvPr id="51" name="円柱 50">
              <a:extLst>
                <a:ext uri="{FF2B5EF4-FFF2-40B4-BE49-F238E27FC236}">
                  <a16:creationId xmlns:a16="http://schemas.microsoft.com/office/drawing/2014/main" id="{2F9D3514-ADB0-4E5E-B468-626FA5334732}"/>
                </a:ext>
              </a:extLst>
            </p:cNvPr>
            <p:cNvSpPr/>
            <p:nvPr/>
          </p:nvSpPr>
          <p:spPr bwMode="auto">
            <a:xfrm rot="5400000">
              <a:off x="4735738" y="1574293"/>
              <a:ext cx="180000" cy="5292000"/>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52" name="正方形/長方形 51">
              <a:extLst>
                <a:ext uri="{FF2B5EF4-FFF2-40B4-BE49-F238E27FC236}">
                  <a16:creationId xmlns:a16="http://schemas.microsoft.com/office/drawing/2014/main" id="{295CD79A-87FA-4BDC-ADFB-BA94F6218980}"/>
                </a:ext>
              </a:extLst>
            </p:cNvPr>
            <p:cNvSpPr/>
            <p:nvPr/>
          </p:nvSpPr>
          <p:spPr>
            <a:xfrm>
              <a:off x="4304831" y="4126311"/>
              <a:ext cx="1041814" cy="25391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TCP/IP</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53" name="正方形/長方形 52">
            <a:extLst>
              <a:ext uri="{FF2B5EF4-FFF2-40B4-BE49-F238E27FC236}">
                <a16:creationId xmlns:a16="http://schemas.microsoft.com/office/drawing/2014/main" id="{896B331D-2D01-4C6F-8646-FEC303A13F3A}"/>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4" name="正方形/長方形 53">
            <a:extLst>
              <a:ext uri="{FF2B5EF4-FFF2-40B4-BE49-F238E27FC236}">
                <a16:creationId xmlns:a16="http://schemas.microsoft.com/office/drawing/2014/main" id="{E281B69F-A6AC-4674-A1C0-5636A881C7B7}"/>
              </a:ext>
            </a:extLst>
          </p:cNvPr>
          <p:cNvSpPr/>
          <p:nvPr/>
        </p:nvSpPr>
        <p:spPr>
          <a:xfrm>
            <a:off x="1013777" y="1343797"/>
            <a:ext cx="1489739"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55" name="正方形/長方形 54">
            <a:extLst>
              <a:ext uri="{FF2B5EF4-FFF2-40B4-BE49-F238E27FC236}">
                <a16:creationId xmlns:a16="http://schemas.microsoft.com/office/drawing/2014/main" id="{E9A2DC4D-32C1-4B4D-ADA9-DA19D2C8EC1C}"/>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6" name="正方形/長方形 55">
            <a:extLst>
              <a:ext uri="{FF2B5EF4-FFF2-40B4-BE49-F238E27FC236}">
                <a16:creationId xmlns:a16="http://schemas.microsoft.com/office/drawing/2014/main" id="{A8BB832F-F8AF-456C-BFF9-24DE11A226ED}"/>
              </a:ext>
            </a:extLst>
          </p:cNvPr>
          <p:cNvSpPr/>
          <p:nvPr/>
        </p:nvSpPr>
        <p:spPr>
          <a:xfrm>
            <a:off x="2378602" y="3509096"/>
            <a:ext cx="431776" cy="549757"/>
          </a:xfrm>
          <a:prstGeom prst="rect">
            <a:avLst/>
          </a:prstGeom>
        </p:spPr>
        <p:txBody>
          <a:bodyPr wrap="none" lIns="36000" tIns="72000" rIns="36000">
            <a:spAutoFit/>
          </a:bodyPr>
          <a:lstStyle/>
          <a:p>
            <a:r>
              <a:rPr lang="ja-JP" altLang="en-US" sz="2800">
                <a:solidFill>
                  <a:srgbClr val="000000"/>
                </a:solidFill>
                <a:latin typeface="メイリオ"/>
              </a:rPr>
              <a:t>⑥</a:t>
            </a:r>
          </a:p>
        </p:txBody>
      </p:sp>
      <p:sp>
        <p:nvSpPr>
          <p:cNvPr id="57" name="正方形/長方形 56">
            <a:extLst>
              <a:ext uri="{FF2B5EF4-FFF2-40B4-BE49-F238E27FC236}">
                <a16:creationId xmlns:a16="http://schemas.microsoft.com/office/drawing/2014/main" id="{004D6957-26CE-4E47-B741-341DE8976A2F}"/>
              </a:ext>
            </a:extLst>
          </p:cNvPr>
          <p:cNvSpPr/>
          <p:nvPr/>
        </p:nvSpPr>
        <p:spPr>
          <a:xfrm>
            <a:off x="236981" y="705435"/>
            <a:ext cx="3641302" cy="830997"/>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⑥ </a:t>
            </a:r>
            <a:r>
              <a:rPr kumimoji="0" lang="en-US" altLang="ja-JP" sz="1600" b="0" i="0" u="none" strike="noStrike" kern="0" cap="none" spc="0" normalizeH="0" baseline="0" noProof="0" dirty="0">
                <a:ln>
                  <a:noFill/>
                </a:ln>
                <a:solidFill>
                  <a:srgbClr val="FFFFFF"/>
                </a:solidFill>
                <a:effectLst/>
                <a:uLnTx/>
                <a:uFillTx/>
                <a:latin typeface="メイリオ"/>
              </a:rPr>
              <a:t>SQL</a:t>
            </a:r>
            <a:r>
              <a:rPr kumimoji="0" lang="ja-JP" altLang="en-US" sz="1600" b="0" i="0" u="none" strike="noStrike" kern="0" cap="none" spc="0" normalizeH="0" baseline="0" noProof="0" dirty="0">
                <a:ln>
                  <a:noFill/>
                </a:ln>
                <a:solidFill>
                  <a:srgbClr val="FFFFFF"/>
                </a:solidFill>
                <a:effectLst/>
                <a:uLnTx/>
                <a:uFillTx/>
                <a:latin typeface="メイリオ"/>
              </a:rPr>
              <a:t> </a:t>
            </a:r>
            <a:r>
              <a:rPr kumimoji="0" lang="en-US" altLang="ja-JP" sz="1600" b="0" i="0" u="none" strike="noStrike" kern="0" cap="none" spc="0" normalizeH="0" baseline="0" noProof="0" dirty="0">
                <a:ln>
                  <a:noFill/>
                </a:ln>
                <a:solidFill>
                  <a:srgbClr val="FFFFFF"/>
                </a:solidFill>
                <a:effectLst/>
                <a:uLnTx/>
                <a:uFillTx/>
                <a:latin typeface="メイリオ"/>
              </a:rPr>
              <a:t>Server</a:t>
            </a:r>
            <a:r>
              <a:rPr kumimoji="0" lang="ja-JP" altLang="en-US" sz="1600" b="0" i="0" u="none" strike="noStrike" kern="0" cap="none" spc="0" normalizeH="0" baseline="0" noProof="0" dirty="0">
                <a:ln>
                  <a:noFill/>
                </a:ln>
                <a:solidFill>
                  <a:srgbClr val="FFFFFF"/>
                </a:solidFill>
                <a:effectLst/>
                <a:uLnTx/>
                <a:uFillTx/>
                <a:latin typeface="メイリオ"/>
              </a:rPr>
              <a:t>は結果を取得し、関連するタスクとプロセス（言語ランタイム、</a:t>
            </a:r>
            <a:r>
              <a:rPr kumimoji="0" lang="en-US" altLang="ja-JP" sz="1600" b="0" i="0" u="none" strike="noStrike" kern="0" cap="none" spc="0" normalizeH="0" baseline="0" noProof="0" dirty="0" err="1">
                <a:ln>
                  <a:noFill/>
                </a:ln>
                <a:solidFill>
                  <a:srgbClr val="FFFFFF"/>
                </a:solidFill>
                <a:effectLst/>
                <a:uLnTx/>
                <a:uFillTx/>
                <a:latin typeface="メイリオ"/>
              </a:rPr>
              <a:t>BxlServer</a:t>
            </a:r>
            <a:r>
              <a:rPr kumimoji="0" lang="ja-JP" altLang="en-US" sz="1600" b="0" i="0" u="none" strike="noStrike" kern="0" cap="none" spc="0" normalizeH="0" baseline="0" noProof="0" dirty="0">
                <a:ln>
                  <a:noFill/>
                </a:ln>
                <a:solidFill>
                  <a:srgbClr val="FFFFFF"/>
                </a:solidFill>
                <a:effectLst/>
                <a:uLnTx/>
                <a:uFillTx/>
                <a:latin typeface="メイリオ"/>
              </a:rPr>
              <a:t>）を終了</a:t>
            </a:r>
          </a:p>
        </p:txBody>
      </p:sp>
      <p:cxnSp>
        <p:nvCxnSpPr>
          <p:cNvPr id="58" name="直線矢印コネクタ 57">
            <a:extLst>
              <a:ext uri="{FF2B5EF4-FFF2-40B4-BE49-F238E27FC236}">
                <a16:creationId xmlns:a16="http://schemas.microsoft.com/office/drawing/2014/main" id="{E56E1F9B-B3B8-49D4-BF30-CE0B34DDDD05}"/>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9" name="吹き出し: 角を丸めた四角形 58">
            <a:extLst>
              <a:ext uri="{FF2B5EF4-FFF2-40B4-BE49-F238E27FC236}">
                <a16:creationId xmlns:a16="http://schemas.microsoft.com/office/drawing/2014/main" id="{6BC81A11-7483-4954-ACD7-1B278490718A}"/>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95258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0637" y="1571111"/>
            <a:ext cx="8436821" cy="1344818"/>
          </a:xfrm>
        </p:spPr>
        <p:txBody>
          <a:bodyPr/>
          <a:lstStyle/>
          <a:p>
            <a:pPr algn="ctr"/>
            <a:r>
              <a:rPr lang="en-US" altLang="ja-JP" sz="4000" dirty="0"/>
              <a:t>SQL Server 2017 </a:t>
            </a:r>
            <a:r>
              <a:rPr lang="ja-JP" altLang="en-US" sz="4000" dirty="0"/>
              <a:t>でＡＩ機能を試す</a:t>
            </a:r>
            <a:endParaRPr lang="en-US" sz="3200" spc="0" dirty="0">
              <a:latin typeface="+mn-ea"/>
            </a:endParaRPr>
          </a:p>
        </p:txBody>
      </p:sp>
      <p:sp>
        <p:nvSpPr>
          <p:cNvPr id="5" name="Text Placeholder 4"/>
          <p:cNvSpPr>
            <a:spLocks noGrp="1"/>
          </p:cNvSpPr>
          <p:nvPr>
            <p:ph type="body" sz="quarter" idx="12"/>
          </p:nvPr>
        </p:nvSpPr>
        <p:spPr>
          <a:xfrm>
            <a:off x="793062" y="3767348"/>
            <a:ext cx="5715322" cy="1344245"/>
          </a:xfrm>
        </p:spPr>
        <p:txBody>
          <a:bodyPr/>
          <a:lstStyle/>
          <a:p>
            <a:r>
              <a:rPr lang="ja-JP" altLang="en-US" sz="2400" b="1" dirty="0"/>
              <a:t>太田　智行</a:t>
            </a:r>
            <a:endParaRPr lang="en-US" altLang="ja-JP" sz="2400" dirty="0"/>
          </a:p>
          <a:p>
            <a:r>
              <a:rPr lang="ja-JP" altLang="en-US" sz="1800" dirty="0"/>
              <a:t>ＮＥＣソリューションイノベータ株式会社</a:t>
            </a:r>
            <a:br>
              <a:rPr lang="ja-JP" altLang="en-US" sz="1400" dirty="0"/>
            </a:br>
            <a:r>
              <a:rPr lang="ja-JP" altLang="en-US" sz="1800" dirty="0"/>
              <a:t>データーベースソフトウェアサービスグループ</a:t>
            </a:r>
            <a:br>
              <a:rPr lang="ja-JP" altLang="en-US" sz="1800" dirty="0"/>
            </a:br>
            <a:r>
              <a:rPr lang="ja-JP" altLang="en-US" sz="1800" dirty="0"/>
              <a:t>マネージャー</a:t>
            </a:r>
            <a:endParaRPr lang="en-US" altLang="ja-JP" sz="1800" dirty="0">
              <a:effectLst/>
            </a:endParaRPr>
          </a:p>
        </p:txBody>
      </p:sp>
      <p:sp>
        <p:nvSpPr>
          <p:cNvPr id="6" name="正方形/長方形 5">
            <a:extLst>
              <a:ext uri="{FF2B5EF4-FFF2-40B4-BE49-F238E27FC236}">
                <a16:creationId xmlns:a16="http://schemas.microsoft.com/office/drawing/2014/main" id="{6629954E-21D5-4EF6-B3FC-8BD2DA8FE284}"/>
              </a:ext>
            </a:extLst>
          </p:cNvPr>
          <p:cNvSpPr/>
          <p:nvPr/>
        </p:nvSpPr>
        <p:spPr>
          <a:xfrm>
            <a:off x="1137742" y="2944154"/>
            <a:ext cx="7202613" cy="707886"/>
          </a:xfrm>
          <a:prstGeom prst="rect">
            <a:avLst/>
          </a:prstGeom>
        </p:spPr>
        <p:txBody>
          <a:bodyPr wrap="none">
            <a:spAutoFit/>
          </a:bodyPr>
          <a:lstStyle/>
          <a:p>
            <a:r>
              <a:rPr lang="ja-JP" altLang="en-US" sz="4000" dirty="0">
                <a:latin typeface="+mn-ea"/>
              </a:rPr>
              <a:t>～ ＤＢＡのＡＩことはじめ ～</a:t>
            </a:r>
            <a:endParaRPr lang="ja-JP" altLang="en-US" sz="4000" dirty="0"/>
          </a:p>
        </p:txBody>
      </p:sp>
      <p:sp>
        <p:nvSpPr>
          <p:cNvPr id="3" name="四角形: 角を丸くする 2">
            <a:extLst>
              <a:ext uri="{FF2B5EF4-FFF2-40B4-BE49-F238E27FC236}">
                <a16:creationId xmlns:a16="http://schemas.microsoft.com/office/drawing/2014/main" id="{6914E04A-369B-414C-9C38-8A37B1C2247F}"/>
              </a:ext>
            </a:extLst>
          </p:cNvPr>
          <p:cNvSpPr/>
          <p:nvPr/>
        </p:nvSpPr>
        <p:spPr bwMode="auto">
          <a:xfrm>
            <a:off x="193431" y="682593"/>
            <a:ext cx="7746024" cy="139239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altLang="ja-JP" sz="6600" dirty="0"/>
              <a:t>Day</a:t>
            </a:r>
            <a:r>
              <a:rPr lang="ja-JP" altLang="en-US" sz="6600" dirty="0"/>
              <a:t> </a:t>
            </a:r>
            <a:r>
              <a:rPr lang="en-US" altLang="ja-JP" sz="6600" dirty="0"/>
              <a:t>2</a:t>
            </a:r>
            <a:r>
              <a:rPr lang="ja-JP" altLang="en-US" sz="6600" dirty="0"/>
              <a:t>：</a:t>
            </a:r>
            <a:r>
              <a:rPr lang="en-US" altLang="ja-JP" sz="6600" dirty="0"/>
              <a:t>Hands-on</a:t>
            </a:r>
          </a:p>
        </p:txBody>
      </p:sp>
    </p:spTree>
    <p:extLst>
      <p:ext uri="{BB962C8B-B14F-4D97-AF65-F5344CB8AC3E}">
        <p14:creationId xmlns:p14="http://schemas.microsoft.com/office/powerpoint/2010/main" val="930193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7CA0950-7EAD-460B-9EA9-56417C66BA06}"/>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16755E64-7A64-4FE9-9698-465F7B1C5EB6}"/>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645E7D14-8C58-4BB6-861C-07BE11D6F303}"/>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CC974968-DF1B-4D0D-B2FE-E880818D478C}"/>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7C23E81C-A09A-454E-9551-CF73B8779FC0}"/>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7" name="正方形/長方形 6">
            <a:extLst>
              <a:ext uri="{FF2B5EF4-FFF2-40B4-BE49-F238E27FC236}">
                <a16:creationId xmlns:a16="http://schemas.microsoft.com/office/drawing/2014/main" id="{757C8022-C283-4231-9710-9FC13B5E5E45}"/>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8" name="正方形/長方形 7">
            <a:extLst>
              <a:ext uri="{FF2B5EF4-FFF2-40B4-BE49-F238E27FC236}">
                <a16:creationId xmlns:a16="http://schemas.microsoft.com/office/drawing/2014/main" id="{77EC6A8B-7571-4BD6-9B1D-B22F5BEA2CBE}"/>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9699F5B4-0F1E-4EBB-8D89-556035614A0B}"/>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0" name="正方形/長方形 9">
            <a:extLst>
              <a:ext uri="{FF2B5EF4-FFF2-40B4-BE49-F238E27FC236}">
                <a16:creationId xmlns:a16="http://schemas.microsoft.com/office/drawing/2014/main" id="{19A56C0D-A8F6-4641-8446-D55B1E6D9D01}"/>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11" name="グループ化 10">
            <a:extLst>
              <a:ext uri="{FF2B5EF4-FFF2-40B4-BE49-F238E27FC236}">
                <a16:creationId xmlns:a16="http://schemas.microsoft.com/office/drawing/2014/main" id="{F4A51EC7-D902-4D37-8B97-31A676A3B424}"/>
              </a:ext>
            </a:extLst>
          </p:cNvPr>
          <p:cNvGrpSpPr>
            <a:grpSpLocks noChangeAspect="1"/>
          </p:cNvGrpSpPr>
          <p:nvPr/>
        </p:nvGrpSpPr>
        <p:grpSpPr bwMode="gray">
          <a:xfrm>
            <a:off x="1943720" y="673855"/>
            <a:ext cx="347288" cy="597786"/>
            <a:chOff x="5936838" y="1169393"/>
            <a:chExt cx="484187" cy="833438"/>
          </a:xfrm>
        </p:grpSpPr>
        <p:sp>
          <p:nvSpPr>
            <p:cNvPr id="12" name="Freeform 22">
              <a:extLst>
                <a:ext uri="{FF2B5EF4-FFF2-40B4-BE49-F238E27FC236}">
                  <a16:creationId xmlns:a16="http://schemas.microsoft.com/office/drawing/2014/main" id="{57913607-8CFF-4329-8486-12DC5AE3D798}"/>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3" name="フリーフォーム 52">
              <a:extLst>
                <a:ext uri="{FF2B5EF4-FFF2-40B4-BE49-F238E27FC236}">
                  <a16:creationId xmlns:a16="http://schemas.microsoft.com/office/drawing/2014/main" id="{81B0258F-3C0C-4F4B-983A-1CC9D85D6AC1}"/>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14" name="グループ化 13">
            <a:extLst>
              <a:ext uri="{FF2B5EF4-FFF2-40B4-BE49-F238E27FC236}">
                <a16:creationId xmlns:a16="http://schemas.microsoft.com/office/drawing/2014/main" id="{09E52610-F570-4D1F-8623-8193C6AF75E2}"/>
              </a:ext>
            </a:extLst>
          </p:cNvPr>
          <p:cNvGrpSpPr>
            <a:grpSpLocks noChangeAspect="1"/>
          </p:cNvGrpSpPr>
          <p:nvPr/>
        </p:nvGrpSpPr>
        <p:grpSpPr bwMode="gray">
          <a:xfrm>
            <a:off x="236981" y="2973310"/>
            <a:ext cx="554072" cy="475058"/>
            <a:chOff x="4115593" y="1166218"/>
            <a:chExt cx="912812" cy="782638"/>
          </a:xfrm>
        </p:grpSpPr>
        <p:sp>
          <p:nvSpPr>
            <p:cNvPr id="15" name="Freeform 171">
              <a:extLst>
                <a:ext uri="{FF2B5EF4-FFF2-40B4-BE49-F238E27FC236}">
                  <a16:creationId xmlns:a16="http://schemas.microsoft.com/office/drawing/2014/main" id="{E6439BD1-A8BC-4673-B06A-28622927C2CD}"/>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6" name="Rectangle 172">
              <a:extLst>
                <a:ext uri="{FF2B5EF4-FFF2-40B4-BE49-F238E27FC236}">
                  <a16:creationId xmlns:a16="http://schemas.microsoft.com/office/drawing/2014/main" id="{CB3A5AA5-2C3D-48CE-AA5C-EDD27B6E04BD}"/>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17" name="正方形/長方形 16">
            <a:extLst>
              <a:ext uri="{FF2B5EF4-FFF2-40B4-BE49-F238E27FC236}">
                <a16:creationId xmlns:a16="http://schemas.microsoft.com/office/drawing/2014/main" id="{035408E6-E0F6-458B-A37D-71A9F04F4F18}"/>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18" name="正方形/長方形 17">
            <a:extLst>
              <a:ext uri="{FF2B5EF4-FFF2-40B4-BE49-F238E27FC236}">
                <a16:creationId xmlns:a16="http://schemas.microsoft.com/office/drawing/2014/main" id="{469F41DD-9E3D-4B62-A256-552B0D90AB2E}"/>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cxnSp>
        <p:nvCxnSpPr>
          <p:cNvPr id="19" name="直線矢印コネクタ 18">
            <a:extLst>
              <a:ext uri="{FF2B5EF4-FFF2-40B4-BE49-F238E27FC236}">
                <a16:creationId xmlns:a16="http://schemas.microsoft.com/office/drawing/2014/main" id="{6070240B-8356-4DF1-BA1A-FC3781BCAEC9}"/>
              </a:ext>
            </a:extLst>
          </p:cNvPr>
          <p:cNvCxnSpPr>
            <a:stCxn id="3" idx="1"/>
            <a:endCxn id="16" idx="3"/>
          </p:cNvCxnSpPr>
          <p:nvPr/>
        </p:nvCxnSpPr>
        <p:spPr bwMode="auto">
          <a:xfrm flipH="1">
            <a:off x="751544" y="31546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吹き出し: 角を丸めた四角形 19">
            <a:extLst>
              <a:ext uri="{FF2B5EF4-FFF2-40B4-BE49-F238E27FC236}">
                <a16:creationId xmlns:a16="http://schemas.microsoft.com/office/drawing/2014/main" id="{3A180726-CECD-4D43-B66D-E4566E69283C}"/>
              </a:ext>
            </a:extLst>
          </p:cNvPr>
          <p:cNvSpPr/>
          <p:nvPr/>
        </p:nvSpPr>
        <p:spPr bwMode="auto">
          <a:xfrm>
            <a:off x="1002883" y="3323356"/>
            <a:ext cx="826568" cy="469808"/>
          </a:xfrm>
          <a:prstGeom prst="wedgeRoundRectCallout">
            <a:avLst>
              <a:gd name="adj1" fmla="val -77121"/>
              <a:gd name="adj2" fmla="val -76061"/>
              <a:gd name="adj3" fmla="val 16667"/>
            </a:avLst>
          </a:prstGeom>
          <a:solidFill>
            <a:srgbClr val="002B62"/>
          </a:solidFill>
          <a:ln w="28575" cap="flat" cmpd="sng" algn="ctr">
            <a:solidFill>
              <a:srgbClr val="FFFFFF"/>
            </a:solidFill>
            <a:prstDash val="solid"/>
          </a:ln>
          <a:effectLst>
            <a:outerShdw blurRad="63500" dist="12700" dir="5400000" sx="102000" sy="102000" rotWithShape="0">
              <a:srgbClr val="000000">
                <a:alpha val="32000"/>
              </a:srgbClr>
            </a:outerShdw>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メイリオ"/>
                <a:ea typeface="メイリオ"/>
                <a:cs typeface="+mn-cs"/>
              </a:rPr>
              <a:t>結果返却</a:t>
            </a:r>
            <a:endParaRPr kumimoji="0" lang="ja-JP" altLang="en-US" sz="1200" b="1" i="0" u="none" strike="noStrike" kern="0" cap="none" spc="0" normalizeH="0" baseline="0" noProof="0" dirty="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057511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193B272-F6F9-4F2F-B78D-F5DCDC0B2339}"/>
              </a:ext>
            </a:extLst>
          </p:cNvPr>
          <p:cNvSpPr/>
          <p:nvPr/>
        </p:nvSpPr>
        <p:spPr bwMode="auto">
          <a:xfrm>
            <a:off x="5199653" y="1059829"/>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C44293FE-8225-431F-B668-3BB6FE5DBBB6}"/>
              </a:ext>
            </a:extLst>
          </p:cNvPr>
          <p:cNvSpPr/>
          <p:nvPr/>
        </p:nvSpPr>
        <p:spPr bwMode="auto">
          <a:xfrm>
            <a:off x="5137868" y="998044"/>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1C0BAEF5-A087-4B8C-BEAD-8FDF82F3E48D}"/>
              </a:ext>
            </a:extLst>
          </p:cNvPr>
          <p:cNvSpPr/>
          <p:nvPr/>
        </p:nvSpPr>
        <p:spPr bwMode="auto">
          <a:xfrm>
            <a:off x="5071967" y="932143"/>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92125448-97E6-4656-8F7C-A3C5B0B46FFC}"/>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91849DA1-11CD-43C7-949B-3DAF390307A7}"/>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7" name="正方形/長方形 6">
            <a:extLst>
              <a:ext uri="{FF2B5EF4-FFF2-40B4-BE49-F238E27FC236}">
                <a16:creationId xmlns:a16="http://schemas.microsoft.com/office/drawing/2014/main" id="{F9D68707-B061-4E97-9292-A45657B9F73D}"/>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8" name="正方形/長方形 7">
            <a:extLst>
              <a:ext uri="{FF2B5EF4-FFF2-40B4-BE49-F238E27FC236}">
                <a16:creationId xmlns:a16="http://schemas.microsoft.com/office/drawing/2014/main" id="{3EEAFA6A-7334-431C-82E2-A040B86C8A3B}"/>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AB57AD6C-6E81-4C30-B2FD-71296E2D8289}"/>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0" name="正方形/長方形 9">
            <a:extLst>
              <a:ext uri="{FF2B5EF4-FFF2-40B4-BE49-F238E27FC236}">
                <a16:creationId xmlns:a16="http://schemas.microsoft.com/office/drawing/2014/main" id="{82DD36C4-3D03-461E-B8AE-01FDACBE1E37}"/>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1" name="正方形/長方形 10">
            <a:extLst>
              <a:ext uri="{FF2B5EF4-FFF2-40B4-BE49-F238E27FC236}">
                <a16:creationId xmlns:a16="http://schemas.microsoft.com/office/drawing/2014/main" id="{A52EF880-73C7-4B29-8A45-C0A20B778A3D}"/>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2" name="正方形/長方形 11">
            <a:extLst>
              <a:ext uri="{FF2B5EF4-FFF2-40B4-BE49-F238E27FC236}">
                <a16:creationId xmlns:a16="http://schemas.microsoft.com/office/drawing/2014/main" id="{8518CBC4-65C5-436F-B9AD-2B6884219B6D}"/>
              </a:ext>
            </a:extLst>
          </p:cNvPr>
          <p:cNvSpPr/>
          <p:nvPr/>
        </p:nvSpPr>
        <p:spPr bwMode="auto">
          <a:xfrm>
            <a:off x="7305203" y="1332291"/>
            <a:ext cx="1301545" cy="1896730"/>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BxlServer</a:t>
            </a:r>
            <a:r>
              <a:rPr kumimoji="0" lang="en-US" altLang="ja-JP" sz="1200" b="1" i="0" u="none" strike="noStrike" kern="0" cap="none" spc="0" normalizeH="0" baseline="0" noProof="0">
                <a:ln>
                  <a:noFill/>
                </a:ln>
                <a:solidFill>
                  <a:srgbClr val="000000"/>
                </a:solidFill>
                <a:effectLst/>
                <a:uLnTx/>
                <a:uFillTx/>
                <a:latin typeface="メイリオ"/>
              </a:rPr>
              <a:t>.exe</a:t>
            </a:r>
            <a:endParaRPr kumimoji="0" lang="en-US" altLang="ja-JP" sz="1200" b="1" i="0" u="none" strike="noStrike" kern="0" cap="none" spc="0" normalizeH="0" baseline="0" noProof="0" dirty="0">
              <a:ln>
                <a:noFill/>
              </a:ln>
              <a:solidFill>
                <a:srgbClr val="000000"/>
              </a:solidFill>
              <a:effectLst/>
              <a:uLnTx/>
              <a:uFillTx/>
              <a:latin typeface="メイリオ"/>
            </a:endParaRPr>
          </a:p>
        </p:txBody>
      </p:sp>
      <p:sp>
        <p:nvSpPr>
          <p:cNvPr id="13" name="正方形/長方形 12">
            <a:extLst>
              <a:ext uri="{FF2B5EF4-FFF2-40B4-BE49-F238E27FC236}">
                <a16:creationId xmlns:a16="http://schemas.microsoft.com/office/drawing/2014/main" id="{91CFD495-9FDD-455A-B6E2-1A58DA7C3609}"/>
              </a:ext>
            </a:extLst>
          </p:cNvPr>
          <p:cNvSpPr/>
          <p:nvPr/>
        </p:nvSpPr>
        <p:spPr bwMode="auto">
          <a:xfrm>
            <a:off x="7305203" y="3710439"/>
            <a:ext cx="1301545" cy="679902"/>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SqlSatellite.dll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4" name="正方形/長方形 13">
            <a:extLst>
              <a:ext uri="{FF2B5EF4-FFF2-40B4-BE49-F238E27FC236}">
                <a16:creationId xmlns:a16="http://schemas.microsoft.com/office/drawing/2014/main" id="{74F003C8-16DE-4D05-8560-D2E349E785A9}"/>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5" name="正方形/長方形 14">
            <a:extLst>
              <a:ext uri="{FF2B5EF4-FFF2-40B4-BE49-F238E27FC236}">
                <a16:creationId xmlns:a16="http://schemas.microsoft.com/office/drawing/2014/main" id="{DBB93653-23A6-4485-808A-1A1E1F036B07}"/>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6" name="正方形/長方形 15">
            <a:extLst>
              <a:ext uri="{FF2B5EF4-FFF2-40B4-BE49-F238E27FC236}">
                <a16:creationId xmlns:a16="http://schemas.microsoft.com/office/drawing/2014/main" id="{E39ED73A-A9F8-4852-97BF-0B8B9C416E7B}"/>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7" name="正方形/長方形 16">
            <a:extLst>
              <a:ext uri="{FF2B5EF4-FFF2-40B4-BE49-F238E27FC236}">
                <a16:creationId xmlns:a16="http://schemas.microsoft.com/office/drawing/2014/main" id="{2557C5F3-8429-4B2B-80F9-F94B94AA92E9}"/>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8" name="正方形/長方形 17">
            <a:extLst>
              <a:ext uri="{FF2B5EF4-FFF2-40B4-BE49-F238E27FC236}">
                <a16:creationId xmlns:a16="http://schemas.microsoft.com/office/drawing/2014/main" id="{CCF5BAFA-37A5-44EA-947F-132D54A2BAFB}"/>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9" name="正方形/長方形 18">
            <a:extLst>
              <a:ext uri="{FF2B5EF4-FFF2-40B4-BE49-F238E27FC236}">
                <a16:creationId xmlns:a16="http://schemas.microsoft.com/office/drawing/2014/main" id="{3F505813-FC03-40C7-9F23-D770A3563C61}"/>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0" name="正方形/長方形 19">
            <a:extLst>
              <a:ext uri="{FF2B5EF4-FFF2-40B4-BE49-F238E27FC236}">
                <a16:creationId xmlns:a16="http://schemas.microsoft.com/office/drawing/2014/main" id="{7CE2E8B5-8DBB-4DDE-9260-48F03035C993}"/>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sp>
        <p:nvSpPr>
          <p:cNvPr id="21" name="正方形/長方形 20">
            <a:extLst>
              <a:ext uri="{FF2B5EF4-FFF2-40B4-BE49-F238E27FC236}">
                <a16:creationId xmlns:a16="http://schemas.microsoft.com/office/drawing/2014/main" id="{0B7C69AE-7452-46C1-857C-54E0058BFE08}"/>
              </a:ext>
            </a:extLst>
          </p:cNvPr>
          <p:cNvSpPr/>
          <p:nvPr/>
        </p:nvSpPr>
        <p:spPr bwMode="auto">
          <a:xfrm>
            <a:off x="7221742" y="1208920"/>
            <a:ext cx="1489618" cy="327600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2" name="正方形/長方形 21">
            <a:extLst>
              <a:ext uri="{FF2B5EF4-FFF2-40B4-BE49-F238E27FC236}">
                <a16:creationId xmlns:a16="http://schemas.microsoft.com/office/drawing/2014/main" id="{9FD581A6-350D-4C34-BEC1-6E835371D64B}"/>
              </a:ext>
            </a:extLst>
          </p:cNvPr>
          <p:cNvSpPr/>
          <p:nvPr/>
        </p:nvSpPr>
        <p:spPr>
          <a:xfrm>
            <a:off x="7117714" y="951081"/>
            <a:ext cx="1583475" cy="303536"/>
          </a:xfrm>
          <a:prstGeom prst="rect">
            <a:avLst/>
          </a:prstGeom>
        </p:spPr>
        <p:txBody>
          <a:bodyPr wrap="square" lIns="36000" tIns="72000" rIns="36000">
            <a:spAutoFit/>
          </a:bodyPr>
          <a:lstStyle/>
          <a:p>
            <a:pPr algn="ctr"/>
            <a:r>
              <a:rPr lang="en-US" altLang="ja-JP" sz="1200">
                <a:solidFill>
                  <a:srgbClr val="000000"/>
                </a:solidFill>
                <a:latin typeface="メイリオ"/>
              </a:rPr>
              <a:t>BxlServer </a:t>
            </a:r>
            <a:r>
              <a:rPr lang="en-US" altLang="ja-JP" sz="1200" dirty="0">
                <a:solidFill>
                  <a:srgbClr val="000000"/>
                </a:solidFill>
                <a:latin typeface="メイリオ"/>
              </a:rPr>
              <a:t>Process</a:t>
            </a:r>
          </a:p>
        </p:txBody>
      </p:sp>
      <p:cxnSp>
        <p:nvCxnSpPr>
          <p:cNvPr id="23" name="直線矢印コネクタ 22">
            <a:extLst>
              <a:ext uri="{FF2B5EF4-FFF2-40B4-BE49-F238E27FC236}">
                <a16:creationId xmlns:a16="http://schemas.microsoft.com/office/drawing/2014/main" id="{FA621E49-EE97-41CA-A10B-B5F66A031CCC}"/>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直線矢印コネクタ 23">
            <a:extLst>
              <a:ext uri="{FF2B5EF4-FFF2-40B4-BE49-F238E27FC236}">
                <a16:creationId xmlns:a16="http://schemas.microsoft.com/office/drawing/2014/main" id="{1B9C1DDC-2A0A-4230-9688-8F58C32ADE31}"/>
              </a:ext>
            </a:extLst>
          </p:cNvPr>
          <p:cNvCxnSpPr>
            <a:stCxn id="7" idx="2"/>
            <a:endCxn id="8"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直線矢印コネクタ 24">
            <a:extLst>
              <a:ext uri="{FF2B5EF4-FFF2-40B4-BE49-F238E27FC236}">
                <a16:creationId xmlns:a16="http://schemas.microsoft.com/office/drawing/2014/main" id="{F822B3D5-BDDB-416B-9E5D-E25EE2EB15D6}"/>
              </a:ext>
            </a:extLst>
          </p:cNvPr>
          <p:cNvCxnSpPr/>
          <p:nvPr/>
        </p:nvCxnSpPr>
        <p:spPr bwMode="auto">
          <a:xfrm flipH="1" flipV="1">
            <a:off x="2261101" y="3971692"/>
            <a:ext cx="5044102" cy="2266"/>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6" name="グループ化 25">
            <a:extLst>
              <a:ext uri="{FF2B5EF4-FFF2-40B4-BE49-F238E27FC236}">
                <a16:creationId xmlns:a16="http://schemas.microsoft.com/office/drawing/2014/main" id="{534AA993-1FCA-4C23-A4C1-5F68FA4444B4}"/>
              </a:ext>
            </a:extLst>
          </p:cNvPr>
          <p:cNvGrpSpPr/>
          <p:nvPr/>
        </p:nvGrpSpPr>
        <p:grpSpPr>
          <a:xfrm>
            <a:off x="2166793" y="2219837"/>
            <a:ext cx="1041814" cy="253916"/>
            <a:chOff x="2838595" y="-733398"/>
            <a:chExt cx="1041814" cy="253916"/>
          </a:xfrm>
        </p:grpSpPr>
        <p:sp>
          <p:nvSpPr>
            <p:cNvPr id="27" name="円柱 26">
              <a:extLst>
                <a:ext uri="{FF2B5EF4-FFF2-40B4-BE49-F238E27FC236}">
                  <a16:creationId xmlns:a16="http://schemas.microsoft.com/office/drawing/2014/main" id="{C0B95782-8819-433D-B7B4-093701378287}"/>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28" name="正方形/長方形 27">
              <a:extLst>
                <a:ext uri="{FF2B5EF4-FFF2-40B4-BE49-F238E27FC236}">
                  <a16:creationId xmlns:a16="http://schemas.microsoft.com/office/drawing/2014/main" id="{68E856CD-AAC4-40A6-AA1B-A3D98B3968FE}"/>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29" name="正方形/長方形 28">
            <a:extLst>
              <a:ext uri="{FF2B5EF4-FFF2-40B4-BE49-F238E27FC236}">
                <a16:creationId xmlns:a16="http://schemas.microsoft.com/office/drawing/2014/main" id="{BF502378-53EB-4F62-B534-741B610350B9}"/>
              </a:ext>
            </a:extLst>
          </p:cNvPr>
          <p:cNvSpPr/>
          <p:nvPr/>
        </p:nvSpPr>
        <p:spPr>
          <a:xfrm>
            <a:off x="2366994" y="1626391"/>
            <a:ext cx="431776" cy="549757"/>
          </a:xfrm>
          <a:prstGeom prst="rect">
            <a:avLst/>
          </a:prstGeom>
        </p:spPr>
        <p:txBody>
          <a:bodyPr wrap="none" lIns="36000" tIns="72000" rIns="36000">
            <a:spAutoFit/>
          </a:bodyPr>
          <a:lstStyle/>
          <a:p>
            <a:r>
              <a:rPr lang="ja-JP" altLang="en-US" sz="2800">
                <a:solidFill>
                  <a:srgbClr val="000000"/>
                </a:solidFill>
                <a:latin typeface="メイリオ"/>
              </a:rPr>
              <a:t>①</a:t>
            </a:r>
          </a:p>
        </p:txBody>
      </p:sp>
      <p:sp>
        <p:nvSpPr>
          <p:cNvPr id="30" name="正方形/長方形 29">
            <a:extLst>
              <a:ext uri="{FF2B5EF4-FFF2-40B4-BE49-F238E27FC236}">
                <a16:creationId xmlns:a16="http://schemas.microsoft.com/office/drawing/2014/main" id="{E4E37A66-1A4E-4E52-823F-3B60BB295ABA}"/>
              </a:ext>
            </a:extLst>
          </p:cNvPr>
          <p:cNvSpPr/>
          <p:nvPr/>
        </p:nvSpPr>
        <p:spPr>
          <a:xfrm>
            <a:off x="3229361" y="2607415"/>
            <a:ext cx="431776" cy="549757"/>
          </a:xfrm>
          <a:prstGeom prst="rect">
            <a:avLst/>
          </a:prstGeom>
        </p:spPr>
        <p:txBody>
          <a:bodyPr wrap="none" lIns="36000" tIns="72000" rIns="36000">
            <a:spAutoFit/>
          </a:bodyPr>
          <a:lstStyle/>
          <a:p>
            <a:r>
              <a:rPr lang="ja-JP" altLang="en-US" sz="2800">
                <a:solidFill>
                  <a:srgbClr val="000000"/>
                </a:solidFill>
                <a:latin typeface="メイリオ"/>
              </a:rPr>
              <a:t>②</a:t>
            </a:r>
          </a:p>
        </p:txBody>
      </p:sp>
      <p:cxnSp>
        <p:nvCxnSpPr>
          <p:cNvPr id="31" name="直線矢印コネクタ 30">
            <a:extLst>
              <a:ext uri="{FF2B5EF4-FFF2-40B4-BE49-F238E27FC236}">
                <a16:creationId xmlns:a16="http://schemas.microsoft.com/office/drawing/2014/main" id="{DEABAE55-ED5B-47FE-A040-35CD2866E729}"/>
              </a:ext>
            </a:extLst>
          </p:cNvPr>
          <p:cNvCxnSpPr>
            <a:stCxn id="8" idx="3"/>
            <a:endCxn id="9"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正方形/長方形 31">
            <a:extLst>
              <a:ext uri="{FF2B5EF4-FFF2-40B4-BE49-F238E27FC236}">
                <a16:creationId xmlns:a16="http://schemas.microsoft.com/office/drawing/2014/main" id="{30BB48C0-818D-4DE5-AD9C-12225CF83FCA}"/>
              </a:ext>
            </a:extLst>
          </p:cNvPr>
          <p:cNvSpPr/>
          <p:nvPr/>
        </p:nvSpPr>
        <p:spPr>
          <a:xfrm>
            <a:off x="4616892" y="1998451"/>
            <a:ext cx="431776" cy="549757"/>
          </a:xfrm>
          <a:prstGeom prst="rect">
            <a:avLst/>
          </a:prstGeom>
        </p:spPr>
        <p:txBody>
          <a:bodyPr wrap="none" lIns="36000" tIns="72000" rIns="36000">
            <a:spAutoFit/>
          </a:bodyPr>
          <a:lstStyle/>
          <a:p>
            <a:r>
              <a:rPr lang="ja-JP" altLang="en-US" sz="2800">
                <a:solidFill>
                  <a:srgbClr val="000000"/>
                </a:solidFill>
                <a:latin typeface="メイリオ"/>
              </a:rPr>
              <a:t>③</a:t>
            </a:r>
          </a:p>
        </p:txBody>
      </p:sp>
      <p:cxnSp>
        <p:nvCxnSpPr>
          <p:cNvPr id="33" name="直線矢印コネクタ 32">
            <a:extLst>
              <a:ext uri="{FF2B5EF4-FFF2-40B4-BE49-F238E27FC236}">
                <a16:creationId xmlns:a16="http://schemas.microsoft.com/office/drawing/2014/main" id="{2DF628C7-4825-46E9-B079-58EF670B8636}"/>
              </a:ext>
            </a:extLst>
          </p:cNvPr>
          <p:cNvCxnSpPr>
            <a:stCxn id="10" idx="2"/>
            <a:endCxn id="11" idx="0"/>
          </p:cNvCxnSpPr>
          <p:nvPr/>
        </p:nvCxnSpPr>
        <p:spPr bwMode="auto">
          <a:xfrm flipH="1">
            <a:off x="6027203" y="2294733"/>
            <a:ext cx="1" cy="453761"/>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4" name="直線矢印コネクタ 33">
            <a:extLst>
              <a:ext uri="{FF2B5EF4-FFF2-40B4-BE49-F238E27FC236}">
                <a16:creationId xmlns:a16="http://schemas.microsoft.com/office/drawing/2014/main" id="{344A6EAE-1649-45D0-96ED-C7F5CC47DC87}"/>
              </a:ext>
            </a:extLst>
          </p:cNvPr>
          <p:cNvCxnSpPr/>
          <p:nvPr/>
        </p:nvCxnSpPr>
        <p:spPr bwMode="auto">
          <a:xfrm flipV="1">
            <a:off x="6630351" y="2194157"/>
            <a:ext cx="674852" cy="708102"/>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5" name="正方形/長方形 34">
            <a:extLst>
              <a:ext uri="{FF2B5EF4-FFF2-40B4-BE49-F238E27FC236}">
                <a16:creationId xmlns:a16="http://schemas.microsoft.com/office/drawing/2014/main" id="{8BD268C5-E69F-4467-BDD7-C4E92BBBE5DF}"/>
              </a:ext>
            </a:extLst>
          </p:cNvPr>
          <p:cNvSpPr/>
          <p:nvPr/>
        </p:nvSpPr>
        <p:spPr>
          <a:xfrm>
            <a:off x="6744987" y="2024566"/>
            <a:ext cx="431776" cy="549757"/>
          </a:xfrm>
          <a:prstGeom prst="rect">
            <a:avLst/>
          </a:prstGeom>
        </p:spPr>
        <p:txBody>
          <a:bodyPr wrap="none" lIns="36000" tIns="72000" rIns="36000">
            <a:spAutoFit/>
          </a:bodyPr>
          <a:lstStyle/>
          <a:p>
            <a:r>
              <a:rPr lang="ja-JP" altLang="en-US" sz="2800">
                <a:solidFill>
                  <a:srgbClr val="000000"/>
                </a:solidFill>
                <a:latin typeface="メイリオ"/>
              </a:rPr>
              <a:t>④</a:t>
            </a:r>
          </a:p>
        </p:txBody>
      </p:sp>
      <p:grpSp>
        <p:nvGrpSpPr>
          <p:cNvPr id="36" name="グループ化 35">
            <a:extLst>
              <a:ext uri="{FF2B5EF4-FFF2-40B4-BE49-F238E27FC236}">
                <a16:creationId xmlns:a16="http://schemas.microsoft.com/office/drawing/2014/main" id="{E630220F-491F-4F8B-A2B1-AF1291F00002}"/>
              </a:ext>
            </a:extLst>
          </p:cNvPr>
          <p:cNvGrpSpPr/>
          <p:nvPr/>
        </p:nvGrpSpPr>
        <p:grpSpPr>
          <a:xfrm>
            <a:off x="6471926" y="2957817"/>
            <a:ext cx="1041814" cy="253916"/>
            <a:chOff x="2819477" y="-731891"/>
            <a:chExt cx="1041814" cy="253916"/>
          </a:xfrm>
        </p:grpSpPr>
        <p:sp>
          <p:nvSpPr>
            <p:cNvPr id="37" name="円柱 36">
              <a:extLst>
                <a:ext uri="{FF2B5EF4-FFF2-40B4-BE49-F238E27FC236}">
                  <a16:creationId xmlns:a16="http://schemas.microsoft.com/office/drawing/2014/main" id="{79AEEAF7-3B31-40B7-A761-578308871D06}"/>
                </a:ext>
              </a:extLst>
            </p:cNvPr>
            <p:cNvSpPr/>
            <p:nvPr/>
          </p:nvSpPr>
          <p:spPr bwMode="auto">
            <a:xfrm rot="5400000">
              <a:off x="3250384" y="-1110241"/>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38" name="正方形/長方形 37">
              <a:extLst>
                <a:ext uri="{FF2B5EF4-FFF2-40B4-BE49-F238E27FC236}">
                  <a16:creationId xmlns:a16="http://schemas.microsoft.com/office/drawing/2014/main" id="{13D2A162-DDA3-4AD1-B0C1-DC93125405F1}"/>
                </a:ext>
              </a:extLst>
            </p:cNvPr>
            <p:cNvSpPr/>
            <p:nvPr/>
          </p:nvSpPr>
          <p:spPr>
            <a:xfrm>
              <a:off x="2819477" y="-731891"/>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cxnSp>
        <p:nvCxnSpPr>
          <p:cNvPr id="39" name="直線矢印コネクタ 38">
            <a:extLst>
              <a:ext uri="{FF2B5EF4-FFF2-40B4-BE49-F238E27FC236}">
                <a16:creationId xmlns:a16="http://schemas.microsoft.com/office/drawing/2014/main" id="{79A9A1D6-B11F-4DBE-8E0C-6B3127ACCB7B}"/>
              </a:ext>
            </a:extLst>
          </p:cNvPr>
          <p:cNvCxnSpPr>
            <a:stCxn id="12" idx="2"/>
            <a:endCxn id="13" idx="0"/>
          </p:cNvCxnSpPr>
          <p:nvPr/>
        </p:nvCxnSpPr>
        <p:spPr bwMode="auto">
          <a:xfrm>
            <a:off x="7955976" y="3229021"/>
            <a:ext cx="0" cy="481418"/>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0" name="正方形/長方形 39">
            <a:extLst>
              <a:ext uri="{FF2B5EF4-FFF2-40B4-BE49-F238E27FC236}">
                <a16:creationId xmlns:a16="http://schemas.microsoft.com/office/drawing/2014/main" id="{4D846685-7AC9-499A-A1FB-778B7FB1F277}"/>
              </a:ext>
            </a:extLst>
          </p:cNvPr>
          <p:cNvSpPr/>
          <p:nvPr/>
        </p:nvSpPr>
        <p:spPr>
          <a:xfrm>
            <a:off x="6751757" y="3508630"/>
            <a:ext cx="431776" cy="549757"/>
          </a:xfrm>
          <a:prstGeom prst="rect">
            <a:avLst/>
          </a:prstGeom>
        </p:spPr>
        <p:txBody>
          <a:bodyPr wrap="none" lIns="36000" tIns="72000" rIns="36000">
            <a:spAutoFit/>
          </a:bodyPr>
          <a:lstStyle/>
          <a:p>
            <a:r>
              <a:rPr lang="ja-JP" altLang="en-US" sz="2800">
                <a:solidFill>
                  <a:srgbClr val="000000"/>
                </a:solidFill>
                <a:latin typeface="メイリオ"/>
              </a:rPr>
              <a:t>⑤</a:t>
            </a:r>
          </a:p>
        </p:txBody>
      </p:sp>
      <p:sp>
        <p:nvSpPr>
          <p:cNvPr id="41" name="正方形/長方形 40">
            <a:extLst>
              <a:ext uri="{FF2B5EF4-FFF2-40B4-BE49-F238E27FC236}">
                <a16:creationId xmlns:a16="http://schemas.microsoft.com/office/drawing/2014/main" id="{86B5F83F-886E-4998-B468-81C973E82851}"/>
              </a:ext>
            </a:extLst>
          </p:cNvPr>
          <p:cNvSpPr/>
          <p:nvPr/>
        </p:nvSpPr>
        <p:spPr>
          <a:xfrm>
            <a:off x="2378602" y="3509096"/>
            <a:ext cx="431776" cy="549757"/>
          </a:xfrm>
          <a:prstGeom prst="rect">
            <a:avLst/>
          </a:prstGeom>
        </p:spPr>
        <p:txBody>
          <a:bodyPr wrap="none" lIns="36000" tIns="72000" rIns="36000">
            <a:spAutoFit/>
          </a:bodyPr>
          <a:lstStyle/>
          <a:p>
            <a:r>
              <a:rPr lang="ja-JP" altLang="en-US" sz="2800">
                <a:solidFill>
                  <a:srgbClr val="000000"/>
                </a:solidFill>
                <a:latin typeface="メイリオ"/>
              </a:rPr>
              <a:t>⑥</a:t>
            </a:r>
          </a:p>
        </p:txBody>
      </p:sp>
      <p:grpSp>
        <p:nvGrpSpPr>
          <p:cNvPr id="42" name="グループ化 41">
            <a:extLst>
              <a:ext uri="{FF2B5EF4-FFF2-40B4-BE49-F238E27FC236}">
                <a16:creationId xmlns:a16="http://schemas.microsoft.com/office/drawing/2014/main" id="{6C8BAE56-60FF-4F69-B145-34F3F460D1A5}"/>
              </a:ext>
            </a:extLst>
          </p:cNvPr>
          <p:cNvGrpSpPr/>
          <p:nvPr/>
        </p:nvGrpSpPr>
        <p:grpSpPr>
          <a:xfrm>
            <a:off x="2180528" y="4111916"/>
            <a:ext cx="5292000" cy="253916"/>
            <a:chOff x="2179738" y="4126311"/>
            <a:chExt cx="5292000" cy="253916"/>
          </a:xfrm>
        </p:grpSpPr>
        <p:sp>
          <p:nvSpPr>
            <p:cNvPr id="43" name="円柱 42">
              <a:extLst>
                <a:ext uri="{FF2B5EF4-FFF2-40B4-BE49-F238E27FC236}">
                  <a16:creationId xmlns:a16="http://schemas.microsoft.com/office/drawing/2014/main" id="{BF414804-1148-49EB-BBBE-8F8FBFC70FA0}"/>
                </a:ext>
              </a:extLst>
            </p:cNvPr>
            <p:cNvSpPr/>
            <p:nvPr/>
          </p:nvSpPr>
          <p:spPr bwMode="auto">
            <a:xfrm rot="5400000">
              <a:off x="4735738" y="1574293"/>
              <a:ext cx="180000" cy="5292000"/>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44" name="正方形/長方形 43">
              <a:extLst>
                <a:ext uri="{FF2B5EF4-FFF2-40B4-BE49-F238E27FC236}">
                  <a16:creationId xmlns:a16="http://schemas.microsoft.com/office/drawing/2014/main" id="{C545637E-985E-4DBE-8D31-0BF20130DC5F}"/>
                </a:ext>
              </a:extLst>
            </p:cNvPr>
            <p:cNvSpPr/>
            <p:nvPr/>
          </p:nvSpPr>
          <p:spPr>
            <a:xfrm>
              <a:off x="4304831" y="4126311"/>
              <a:ext cx="1041814" cy="25391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TCP/IP</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45" name="正方形/長方形 44">
            <a:extLst>
              <a:ext uri="{FF2B5EF4-FFF2-40B4-BE49-F238E27FC236}">
                <a16:creationId xmlns:a16="http://schemas.microsoft.com/office/drawing/2014/main" id="{7B7FD891-CF40-4511-9C2C-D65572F85D26}"/>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46" name="正方形/長方形 45">
            <a:extLst>
              <a:ext uri="{FF2B5EF4-FFF2-40B4-BE49-F238E27FC236}">
                <a16:creationId xmlns:a16="http://schemas.microsoft.com/office/drawing/2014/main" id="{706C6304-DCCF-4BB8-9856-16C81B82B3D3}"/>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7" name="正方形/長方形 46">
            <a:extLst>
              <a:ext uri="{FF2B5EF4-FFF2-40B4-BE49-F238E27FC236}">
                <a16:creationId xmlns:a16="http://schemas.microsoft.com/office/drawing/2014/main" id="{8749FE83-E81E-49D5-86BA-FEAD1F2BD51A}"/>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48" name="グループ化 47">
            <a:extLst>
              <a:ext uri="{FF2B5EF4-FFF2-40B4-BE49-F238E27FC236}">
                <a16:creationId xmlns:a16="http://schemas.microsoft.com/office/drawing/2014/main" id="{7AF96C53-47CA-498D-A1CB-FC253EFE21C7}"/>
              </a:ext>
            </a:extLst>
          </p:cNvPr>
          <p:cNvGrpSpPr>
            <a:grpSpLocks noChangeAspect="1"/>
          </p:cNvGrpSpPr>
          <p:nvPr/>
        </p:nvGrpSpPr>
        <p:grpSpPr bwMode="gray">
          <a:xfrm>
            <a:off x="1943720" y="673855"/>
            <a:ext cx="347288" cy="597786"/>
            <a:chOff x="5936838" y="1169393"/>
            <a:chExt cx="484187" cy="833438"/>
          </a:xfrm>
        </p:grpSpPr>
        <p:sp>
          <p:nvSpPr>
            <p:cNvPr id="49" name="Freeform 22">
              <a:extLst>
                <a:ext uri="{FF2B5EF4-FFF2-40B4-BE49-F238E27FC236}">
                  <a16:creationId xmlns:a16="http://schemas.microsoft.com/office/drawing/2014/main" id="{5B322496-3341-437D-8F67-B5B45FEAC615}"/>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50" name="フリーフォーム 52">
              <a:extLst>
                <a:ext uri="{FF2B5EF4-FFF2-40B4-BE49-F238E27FC236}">
                  <a16:creationId xmlns:a16="http://schemas.microsoft.com/office/drawing/2014/main" id="{12EDB9F4-65B8-4236-978D-BCB905EA5554}"/>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51" name="グループ化 50">
            <a:extLst>
              <a:ext uri="{FF2B5EF4-FFF2-40B4-BE49-F238E27FC236}">
                <a16:creationId xmlns:a16="http://schemas.microsoft.com/office/drawing/2014/main" id="{DD48C525-685A-4684-ABCF-F49FB220F69B}"/>
              </a:ext>
            </a:extLst>
          </p:cNvPr>
          <p:cNvGrpSpPr>
            <a:grpSpLocks noChangeAspect="1"/>
          </p:cNvGrpSpPr>
          <p:nvPr/>
        </p:nvGrpSpPr>
        <p:grpSpPr bwMode="gray">
          <a:xfrm>
            <a:off x="236981" y="2973310"/>
            <a:ext cx="554072" cy="475058"/>
            <a:chOff x="4115593" y="1166218"/>
            <a:chExt cx="912812" cy="782638"/>
          </a:xfrm>
        </p:grpSpPr>
        <p:sp>
          <p:nvSpPr>
            <p:cNvPr id="52" name="Freeform 171">
              <a:extLst>
                <a:ext uri="{FF2B5EF4-FFF2-40B4-BE49-F238E27FC236}">
                  <a16:creationId xmlns:a16="http://schemas.microsoft.com/office/drawing/2014/main" id="{EC693364-9A15-47B8-9876-77DA4F4E4250}"/>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53" name="Rectangle 172">
              <a:extLst>
                <a:ext uri="{FF2B5EF4-FFF2-40B4-BE49-F238E27FC236}">
                  <a16:creationId xmlns:a16="http://schemas.microsoft.com/office/drawing/2014/main" id="{0ABF3002-DD68-4D13-94BA-83705F247DDB}"/>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54" name="正方形/長方形 53">
            <a:extLst>
              <a:ext uri="{FF2B5EF4-FFF2-40B4-BE49-F238E27FC236}">
                <a16:creationId xmlns:a16="http://schemas.microsoft.com/office/drawing/2014/main" id="{C05BB5A4-3231-4104-A2E8-84473D0E2B3A}"/>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55" name="正方形/長方形 54">
            <a:extLst>
              <a:ext uri="{FF2B5EF4-FFF2-40B4-BE49-F238E27FC236}">
                <a16:creationId xmlns:a16="http://schemas.microsoft.com/office/drawing/2014/main" id="{14959083-91B3-4429-8EBD-247BE37AE742}"/>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cxnSp>
        <p:nvCxnSpPr>
          <p:cNvPr id="56" name="直線矢印コネクタ 55">
            <a:extLst>
              <a:ext uri="{FF2B5EF4-FFF2-40B4-BE49-F238E27FC236}">
                <a16:creationId xmlns:a16="http://schemas.microsoft.com/office/drawing/2014/main" id="{48B0FABA-6134-417B-932B-5906B1BFAC56}"/>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吹き出し: 角を丸めた四角形 56">
            <a:extLst>
              <a:ext uri="{FF2B5EF4-FFF2-40B4-BE49-F238E27FC236}">
                <a16:creationId xmlns:a16="http://schemas.microsoft.com/office/drawing/2014/main" id="{BBA6E82B-6122-49D9-B4F1-35757545DFE8}"/>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cxnSp>
        <p:nvCxnSpPr>
          <p:cNvPr id="58" name="直線矢印コネクタ 57">
            <a:extLst>
              <a:ext uri="{FF2B5EF4-FFF2-40B4-BE49-F238E27FC236}">
                <a16:creationId xmlns:a16="http://schemas.microsoft.com/office/drawing/2014/main" id="{B8403F11-3797-4A8F-A697-AD1E30EB1CCC}"/>
              </a:ext>
            </a:extLst>
          </p:cNvPr>
          <p:cNvCxnSpPr/>
          <p:nvPr/>
        </p:nvCxnSpPr>
        <p:spPr bwMode="auto">
          <a:xfrm flipH="1">
            <a:off x="751544" y="32266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9" name="吹き出し: 角を丸めた四角形 58">
            <a:extLst>
              <a:ext uri="{FF2B5EF4-FFF2-40B4-BE49-F238E27FC236}">
                <a16:creationId xmlns:a16="http://schemas.microsoft.com/office/drawing/2014/main" id="{9EC2690E-11C5-4290-9F69-6BA4A8C77F49}"/>
              </a:ext>
            </a:extLst>
          </p:cNvPr>
          <p:cNvSpPr/>
          <p:nvPr/>
        </p:nvSpPr>
        <p:spPr bwMode="auto">
          <a:xfrm>
            <a:off x="1240671" y="3395356"/>
            <a:ext cx="826568" cy="469808"/>
          </a:xfrm>
          <a:prstGeom prst="wedgeRoundRectCallout">
            <a:avLst>
              <a:gd name="adj1" fmla="val -77121"/>
              <a:gd name="adj2" fmla="val -76061"/>
              <a:gd name="adj3" fmla="val 16667"/>
            </a:avLst>
          </a:prstGeom>
          <a:solidFill>
            <a:srgbClr val="002B62"/>
          </a:solidFill>
          <a:ln w="28575" cap="flat" cmpd="sng" algn="ctr">
            <a:solidFill>
              <a:srgbClr val="FFFFFF"/>
            </a:solidFill>
            <a:prstDash val="solid"/>
          </a:ln>
          <a:effectLst>
            <a:outerShdw blurRad="63500" dist="12700" dir="5400000" sx="102000" sy="102000" rotWithShape="0">
              <a:srgbClr val="000000">
                <a:alpha val="32000"/>
              </a:srgbClr>
            </a:outerShdw>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メイリオ"/>
                <a:ea typeface="メイリオ"/>
                <a:cs typeface="+mn-cs"/>
              </a:rPr>
              <a:t>結果返却</a:t>
            </a:r>
            <a:endParaRPr kumimoji="0" lang="ja-JP" altLang="en-US" sz="1200" b="1" i="0" u="none" strike="noStrike" kern="0" cap="none" spc="0" normalizeH="0" baseline="0" noProof="0" dirty="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1841067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858970"/>
          </a:xfrm>
        </p:spPr>
        <p:txBody>
          <a:bodyPr/>
          <a:lstStyle/>
          <a:p>
            <a:r>
              <a:rPr kumimoji="1" lang="en-US" altLang="ja-JP" sz="8800" dirty="0"/>
              <a:t>Hands-on</a:t>
            </a:r>
            <a:r>
              <a:rPr kumimoji="1" lang="ja-JP" altLang="en-US" sz="8800" dirty="0"/>
              <a:t> ③</a:t>
            </a:r>
            <a:br>
              <a:rPr kumimoji="1" lang="en-US" altLang="ja-JP" sz="3200" dirty="0"/>
            </a:br>
            <a:r>
              <a:rPr kumimoji="1" lang="ja-JP" altLang="en-US" sz="3200" dirty="0"/>
              <a:t>　</a:t>
            </a:r>
            <a:r>
              <a:rPr kumimoji="1" lang="en-US" altLang="ja-JP" sz="3200" dirty="0"/>
              <a:t>In-Database</a:t>
            </a:r>
            <a:r>
              <a:rPr kumimoji="1" lang="ja-JP" altLang="en-US" sz="3200" dirty="0"/>
              <a:t> </a:t>
            </a:r>
            <a:r>
              <a:rPr kumimoji="1" lang="en-US" altLang="ja-JP" sz="3200" dirty="0"/>
              <a:t>Analytics</a:t>
            </a:r>
            <a:r>
              <a:rPr kumimoji="1" lang="ja-JP" altLang="en-US" sz="3200" dirty="0"/>
              <a:t>の意義</a:t>
            </a:r>
          </a:p>
        </p:txBody>
      </p:sp>
    </p:spTree>
    <p:extLst>
      <p:ext uri="{BB962C8B-B14F-4D97-AF65-F5344CB8AC3E}">
        <p14:creationId xmlns:p14="http://schemas.microsoft.com/office/powerpoint/2010/main" val="2103533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15" name="Straight Connector 60">
            <a:extLst>
              <a:ext uri="{FF2B5EF4-FFF2-40B4-BE49-F238E27FC236}">
                <a16:creationId xmlns:a16="http://schemas.microsoft.com/office/drawing/2014/main" id="{9EB9512B-94CB-4675-BD26-207BBEDF6AC0}"/>
              </a:ext>
            </a:extLst>
          </p:cNvPr>
          <p:cNvCxnSpPr>
            <a:cxnSpLocks/>
          </p:cNvCxnSpPr>
          <p:nvPr/>
        </p:nvCxnSpPr>
        <p:spPr>
          <a:xfrm>
            <a:off x="322128" y="3400642"/>
            <a:ext cx="2709112" cy="0"/>
          </a:xfrm>
          <a:prstGeom prst="line">
            <a:avLst/>
          </a:prstGeom>
          <a:noFill/>
          <a:ln w="15875" cap="flat" cmpd="sng" algn="ctr">
            <a:solidFill>
              <a:srgbClr val="FFFFFF">
                <a:lumMod val="50000"/>
              </a:srgbClr>
            </a:solidFill>
            <a:prstDash val="sysDot"/>
          </a:ln>
          <a:effectLst/>
        </p:spPr>
      </p:cxnSp>
      <p:cxnSp>
        <p:nvCxnSpPr>
          <p:cNvPr id="16" name="Straight Connector 29">
            <a:extLst>
              <a:ext uri="{FF2B5EF4-FFF2-40B4-BE49-F238E27FC236}">
                <a16:creationId xmlns:a16="http://schemas.microsoft.com/office/drawing/2014/main" id="{D7354BD9-9C2A-4313-9F90-B3167AA7F43E}"/>
              </a:ext>
            </a:extLst>
          </p:cNvPr>
          <p:cNvCxnSpPr>
            <a:cxnSpLocks/>
          </p:cNvCxnSpPr>
          <p:nvPr/>
        </p:nvCxnSpPr>
        <p:spPr>
          <a:xfrm>
            <a:off x="5938312" y="3348687"/>
            <a:ext cx="2974325" cy="0"/>
          </a:xfrm>
          <a:prstGeom prst="line">
            <a:avLst/>
          </a:prstGeom>
          <a:noFill/>
          <a:ln w="15875" cap="flat" cmpd="sng" algn="ctr">
            <a:solidFill>
              <a:srgbClr val="FFFFFF">
                <a:lumMod val="50000"/>
              </a:srgbClr>
            </a:solidFill>
            <a:prstDash val="sysDot"/>
          </a:ln>
          <a:effectLst/>
        </p:spPr>
      </p:cxnSp>
      <p:pic>
        <p:nvPicPr>
          <p:cNvPr id="17" name="Graphic 1">
            <a:extLst>
              <a:ext uri="{FF2B5EF4-FFF2-40B4-BE49-F238E27FC236}">
                <a16:creationId xmlns:a16="http://schemas.microsoft.com/office/drawing/2014/main" id="{FEE8D0B4-2CEE-4757-A167-26B5E18B9E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9294" y="1670399"/>
            <a:ext cx="2596134" cy="3081314"/>
          </a:xfrm>
          <a:prstGeom prst="rect">
            <a:avLst/>
          </a:prstGeom>
        </p:spPr>
      </p:pic>
      <p:sp>
        <p:nvSpPr>
          <p:cNvPr id="18" name="Rectangle 11">
            <a:extLst>
              <a:ext uri="{FF2B5EF4-FFF2-40B4-BE49-F238E27FC236}">
                <a16:creationId xmlns:a16="http://schemas.microsoft.com/office/drawing/2014/main" id="{5C5A5D06-0DB4-4EE0-AB87-29DCB6689E6A}"/>
              </a:ext>
            </a:extLst>
          </p:cNvPr>
          <p:cNvSpPr/>
          <p:nvPr/>
        </p:nvSpPr>
        <p:spPr>
          <a:xfrm>
            <a:off x="6061422" y="1568955"/>
            <a:ext cx="1279707" cy="3240684"/>
          </a:xfrm>
          <a:prstGeom prst="rect">
            <a:avLst/>
          </a:prstGeom>
          <a:solidFill>
            <a:srgbClr val="18182A">
              <a:alpha val="20000"/>
            </a:srgbClr>
          </a:solidFill>
          <a:ln w="19050" cap="flat" cmpd="sng" algn="ctr">
            <a:noFill/>
            <a:prstDash val="solid"/>
          </a:ln>
          <a:effectLst/>
        </p:spPr>
        <p:txBody>
          <a:bodyPr rtlCol="0" anchor="ctr"/>
          <a:lstStyle/>
          <a:p>
            <a:pPr marL="0" marR="0" lvl="0" indent="0" algn="ctr" defTabSz="699448"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a:ln>
                <a:noFill/>
              </a:ln>
              <a:solidFill>
                <a:prstClr val="white"/>
              </a:solidFill>
              <a:effectLst/>
              <a:uLnTx/>
              <a:uFillTx/>
              <a:latin typeface="Calibri"/>
              <a:ea typeface="メイリオ"/>
              <a:cs typeface="+mn-cs"/>
            </a:endParaRPr>
          </a:p>
        </p:txBody>
      </p:sp>
      <p:pic>
        <p:nvPicPr>
          <p:cNvPr id="19" name="Graphic 77">
            <a:extLst>
              <a:ext uri="{FF2B5EF4-FFF2-40B4-BE49-F238E27FC236}">
                <a16:creationId xmlns:a16="http://schemas.microsoft.com/office/drawing/2014/main" id="{3B332287-5204-4A2C-9E4C-098FBFB0EF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31763" y="1808003"/>
            <a:ext cx="2559413" cy="2928640"/>
          </a:xfrm>
          <a:prstGeom prst="rect">
            <a:avLst/>
          </a:prstGeom>
        </p:spPr>
      </p:pic>
      <p:sp>
        <p:nvSpPr>
          <p:cNvPr id="20" name="TextBox 78">
            <a:extLst>
              <a:ext uri="{FF2B5EF4-FFF2-40B4-BE49-F238E27FC236}">
                <a16:creationId xmlns:a16="http://schemas.microsoft.com/office/drawing/2014/main" id="{90372773-81FF-4925-BB41-793EEF3F4B73}"/>
              </a:ext>
            </a:extLst>
          </p:cNvPr>
          <p:cNvSpPr txBox="1"/>
          <p:nvPr/>
        </p:nvSpPr>
        <p:spPr>
          <a:xfrm>
            <a:off x="134456" y="2139035"/>
            <a:ext cx="2538959" cy="1200329"/>
          </a:xfrm>
          <a:prstGeom prst="rect">
            <a:avLst/>
          </a:prstGeom>
          <a:noFill/>
        </p:spPr>
        <p:txBody>
          <a:bodyPr wrap="square" rtlCol="0">
            <a:spAutoFit/>
          </a:bodyPr>
          <a:lstStyle/>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アプリケーション</a:t>
            </a:r>
            <a:endParaRPr kumimoji="1" lang="en-US" altLang="ja-JP"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a:t>
            </a:r>
            <a:endParaRPr kumimoji="1" 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インテリジェンス</a:t>
            </a:r>
            <a:endParaRPr kumimoji="1" 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p:txBody>
      </p:sp>
      <p:sp>
        <p:nvSpPr>
          <p:cNvPr id="21" name="TextBox 79">
            <a:extLst>
              <a:ext uri="{FF2B5EF4-FFF2-40B4-BE49-F238E27FC236}">
                <a16:creationId xmlns:a16="http://schemas.microsoft.com/office/drawing/2014/main" id="{7998E0E8-F3F1-4B87-AFF0-7CD321C2B2E1}"/>
              </a:ext>
            </a:extLst>
          </p:cNvPr>
          <p:cNvSpPr txBox="1"/>
          <p:nvPr/>
        </p:nvSpPr>
        <p:spPr>
          <a:xfrm>
            <a:off x="544596" y="3773656"/>
            <a:ext cx="1712205" cy="461665"/>
          </a:xfrm>
          <a:prstGeom prst="rect">
            <a:avLst/>
          </a:prstGeom>
          <a:noFill/>
        </p:spPr>
        <p:txBody>
          <a:bodyPr wrap="square" rtlCol="0">
            <a:spAutoFit/>
          </a:bodyPr>
          <a:lstStyle/>
          <a:p>
            <a:pPr marL="0" marR="0" lvl="0" indent="0" algn="l"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データベース</a:t>
            </a:r>
            <a:endParaRPr kumimoji="1" lang="en-US" sz="1800" b="0" i="0" u="none" strike="noStrike" kern="0" cap="none" spc="0" normalizeH="0" baseline="0" noProof="0" dirty="0">
              <a:ln>
                <a:noFill/>
              </a:ln>
              <a:solidFill>
                <a:prstClr val="white"/>
              </a:solidFill>
              <a:effectLst/>
              <a:uLnTx/>
              <a:uFillTx/>
              <a:latin typeface="Segoe UI Semibold" panose="020B0702040204020203" pitchFamily="34" charset="0"/>
              <a:ea typeface="メイリオ"/>
              <a:cs typeface="Segoe UI Semibold" panose="020B0702040204020203" pitchFamily="34" charset="0"/>
            </a:endParaRPr>
          </a:p>
        </p:txBody>
      </p:sp>
      <p:sp>
        <p:nvSpPr>
          <p:cNvPr id="22" name="Rectangle 85">
            <a:extLst>
              <a:ext uri="{FF2B5EF4-FFF2-40B4-BE49-F238E27FC236}">
                <a16:creationId xmlns:a16="http://schemas.microsoft.com/office/drawing/2014/main" id="{9E3D5BF6-8AAF-4E79-B13F-13FE0B993E19}"/>
              </a:ext>
            </a:extLst>
          </p:cNvPr>
          <p:cNvSpPr/>
          <p:nvPr/>
        </p:nvSpPr>
        <p:spPr>
          <a:xfrm>
            <a:off x="3008296" y="1626130"/>
            <a:ext cx="1279707" cy="3240684"/>
          </a:xfrm>
          <a:prstGeom prst="rect">
            <a:avLst/>
          </a:prstGeom>
          <a:solidFill>
            <a:srgbClr val="18182A">
              <a:alpha val="20000"/>
            </a:srgbClr>
          </a:solidFill>
          <a:ln w="19050" cap="flat" cmpd="sng" algn="ctr">
            <a:noFill/>
            <a:prstDash val="solid"/>
          </a:ln>
          <a:effectLst/>
        </p:spPr>
        <p:txBody>
          <a:bodyPr rtlCol="0" anchor="ctr"/>
          <a:lstStyle/>
          <a:p>
            <a:pPr marL="0" marR="0" lvl="0" indent="0" algn="ctr" defTabSz="699448"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a:ln>
                <a:noFill/>
              </a:ln>
              <a:solidFill>
                <a:prstClr val="white"/>
              </a:solidFill>
              <a:effectLst/>
              <a:uLnTx/>
              <a:uFillTx/>
              <a:latin typeface="Calibri"/>
              <a:ea typeface="メイリオ"/>
              <a:cs typeface="+mn-cs"/>
            </a:endParaRPr>
          </a:p>
        </p:txBody>
      </p:sp>
      <p:sp>
        <p:nvSpPr>
          <p:cNvPr id="23" name="TextBox 26">
            <a:extLst>
              <a:ext uri="{FF2B5EF4-FFF2-40B4-BE49-F238E27FC236}">
                <a16:creationId xmlns:a16="http://schemas.microsoft.com/office/drawing/2014/main" id="{FBB2CDCC-8EC5-481B-8645-4E7F6F4342F9}"/>
              </a:ext>
            </a:extLst>
          </p:cNvPr>
          <p:cNvSpPr txBox="1"/>
          <p:nvPr/>
        </p:nvSpPr>
        <p:spPr>
          <a:xfrm>
            <a:off x="6457812" y="2463080"/>
            <a:ext cx="2505213" cy="461665"/>
          </a:xfrm>
          <a:prstGeom prst="rect">
            <a:avLst/>
          </a:prstGeom>
          <a:noFill/>
        </p:spPr>
        <p:txBody>
          <a:bodyPr wrap="square" rtlCol="0">
            <a:spAutoFit/>
          </a:bodyPr>
          <a:lstStyle/>
          <a:p>
            <a:pPr marL="0" marR="0" lvl="0" indent="0" algn="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アプリケーション</a:t>
            </a:r>
            <a:endParaRPr kumimoji="1" 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p:txBody>
      </p:sp>
      <p:sp>
        <p:nvSpPr>
          <p:cNvPr id="25" name="TextBox 78">
            <a:extLst>
              <a:ext uri="{FF2B5EF4-FFF2-40B4-BE49-F238E27FC236}">
                <a16:creationId xmlns:a16="http://schemas.microsoft.com/office/drawing/2014/main" id="{4FCBE131-9324-4123-9790-02A08C420C35}"/>
              </a:ext>
            </a:extLst>
          </p:cNvPr>
          <p:cNvSpPr txBox="1"/>
          <p:nvPr/>
        </p:nvSpPr>
        <p:spPr>
          <a:xfrm>
            <a:off x="6457812" y="3534620"/>
            <a:ext cx="2765646" cy="1200329"/>
          </a:xfrm>
          <a:prstGeom prst="rect">
            <a:avLst/>
          </a:prstGeom>
          <a:noFill/>
        </p:spPr>
        <p:txBody>
          <a:bodyPr wrap="square" rtlCol="0">
            <a:spAutoFit/>
          </a:bodyPr>
          <a:lstStyle/>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インテリジェンス</a:t>
            </a:r>
            <a:endParaRPr kumimoji="1" lang="en-US" altLang="ja-JP"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a:t>
            </a:r>
            <a:endParaRPr kumimoji="1" lang="en-US" altLang="ja-JP"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データベース</a:t>
            </a:r>
            <a:endParaRPr kumimoji="1" 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p:txBody>
      </p:sp>
      <p:sp>
        <p:nvSpPr>
          <p:cNvPr id="14" name="タイトル 2">
            <a:extLst>
              <a:ext uri="{FF2B5EF4-FFF2-40B4-BE49-F238E27FC236}">
                <a16:creationId xmlns:a16="http://schemas.microsoft.com/office/drawing/2014/main" id="{FDBB2989-0B20-4E50-8BA6-B6FA5158C8B8}"/>
              </a:ext>
            </a:extLst>
          </p:cNvPr>
          <p:cNvSpPr txBox="1">
            <a:spLocks/>
          </p:cNvSpPr>
          <p:nvPr/>
        </p:nvSpPr>
        <p:spPr bwMode="gray">
          <a:xfrm>
            <a:off x="179513" y="299345"/>
            <a:ext cx="8783512" cy="1183347"/>
          </a:xfrm>
          <a:prstGeom prst="rect">
            <a:avLst/>
          </a:prstGeom>
        </p:spPr>
        <p:txBody>
          <a:bodyPr vert="horz" lIns="91440" tIns="36000" rIns="91440" bIns="0" rtlCol="0" anchor="ctr">
            <a:normAutofit fontScale="97500"/>
          </a:bodyPr>
          <a:lstStyle>
            <a:lvl1pPr algn="l" rtl="0" eaLnBrk="0" fontAlgn="base" hangingPunct="0">
              <a:spcBef>
                <a:spcPct val="0"/>
              </a:spcBef>
              <a:spcAft>
                <a:spcPct val="0"/>
              </a:spcAft>
              <a:defRPr kumimoji="1" sz="2400" b="0">
                <a:solidFill>
                  <a:schemeClr val="tx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rPr>
              <a:t>SQL</a:t>
            </a:r>
            <a:r>
              <a:rPr kumimoji="1" lang="ja-JP" altLang="en-US" sz="3200" b="0" i="0" u="none" strike="noStrike" kern="0" cap="none" spc="0" normalizeH="0" baseline="0" noProof="0" dirty="0">
                <a:ln>
                  <a:noFill/>
                </a:ln>
                <a:solidFill>
                  <a:srgbClr val="FFFFFF"/>
                </a:solidFill>
                <a:effectLst/>
                <a:uLnTx/>
                <a:uFillTx/>
                <a:latin typeface="メイリオ"/>
                <a:ea typeface="メイリオ"/>
                <a:cs typeface="+mj-cs"/>
              </a:rPr>
              <a:t> </a:t>
            </a:r>
            <a:r>
              <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rPr>
              <a:t>Server</a:t>
            </a:r>
            <a:r>
              <a:rPr kumimoji="1" lang="ja-JP" altLang="en-US" sz="3200" b="0" i="0" u="none" strike="noStrike" kern="0" cap="none" spc="0" normalizeH="0" baseline="0" noProof="0" dirty="0">
                <a:ln>
                  <a:noFill/>
                </a:ln>
                <a:solidFill>
                  <a:srgbClr val="FFFFFF"/>
                </a:solidFill>
                <a:effectLst/>
                <a:uLnTx/>
                <a:uFillTx/>
                <a:latin typeface="メイリオ"/>
                <a:ea typeface="メイリオ"/>
                <a:cs typeface="+mj-cs"/>
              </a:rPr>
              <a:t> </a:t>
            </a:r>
            <a:r>
              <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rPr>
              <a:t>2017</a:t>
            </a:r>
            <a:r>
              <a:rPr kumimoji="1" lang="ja-JP" altLang="en-US" sz="3200" b="0" i="0" u="none" strike="noStrike" kern="0" cap="none" spc="0" normalizeH="0" baseline="0" noProof="0" dirty="0">
                <a:ln>
                  <a:noFill/>
                </a:ln>
                <a:solidFill>
                  <a:srgbClr val="FFFFFF"/>
                </a:solidFill>
                <a:effectLst/>
                <a:uLnTx/>
                <a:uFillTx/>
                <a:latin typeface="メイリオ"/>
                <a:ea typeface="メイリオ"/>
                <a:cs typeface="+mj-cs"/>
              </a:rPr>
              <a:t> の コンセプト のひとつ</a:t>
            </a:r>
            <a:endPar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ja-JP" sz="700" b="0" i="0" u="none" strike="noStrike" kern="0" cap="none" spc="0" normalizeH="0" baseline="0" noProof="0" dirty="0">
              <a:ln>
                <a:noFill/>
              </a:ln>
              <a:solidFill>
                <a:srgbClr val="FFFFFF"/>
              </a:solidFill>
              <a:effectLst/>
              <a:uLnTx/>
              <a:uFillTx/>
              <a:latin typeface="メイリオ"/>
              <a:ea typeface="メイリオ"/>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rPr>
              <a:t>『</a:t>
            </a:r>
            <a:r>
              <a:rPr kumimoji="1" lang="ja-JP" altLang="en-US" sz="3200" b="0" i="0" u="none" strike="noStrike" kern="0" cap="none" spc="0" normalizeH="0" baseline="0" noProof="0" dirty="0">
                <a:ln>
                  <a:noFill/>
                </a:ln>
                <a:solidFill>
                  <a:srgbClr val="FFFFFF"/>
                </a:solidFill>
                <a:effectLst/>
                <a:uLnTx/>
                <a:uFillTx/>
                <a:latin typeface="メイリオ"/>
                <a:ea typeface="メイリオ"/>
                <a:cs typeface="+mj-cs"/>
              </a:rPr>
              <a:t> データがあるところにインテリジェンスを</a:t>
            </a:r>
            <a:r>
              <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rPr>
              <a:t>』</a:t>
            </a:r>
            <a:endParaRPr kumimoji="1" lang="ja-JP" altLang="en-US" sz="3200" b="0" i="0" u="none" strike="noStrike" kern="0" cap="none" spc="0" normalizeH="0" baseline="0" noProof="0" dirty="0">
              <a:ln>
                <a:noFill/>
              </a:ln>
              <a:solidFill>
                <a:srgbClr val="FFFFFF"/>
              </a:solidFill>
              <a:effectLst/>
              <a:uLnTx/>
              <a:uFillTx/>
              <a:latin typeface="メイリオ"/>
              <a:ea typeface="メイリオ"/>
              <a:cs typeface="+mj-cs"/>
            </a:endParaRPr>
          </a:p>
        </p:txBody>
      </p:sp>
      <p:sp>
        <p:nvSpPr>
          <p:cNvPr id="2" name="矢印: 右 1">
            <a:extLst>
              <a:ext uri="{FF2B5EF4-FFF2-40B4-BE49-F238E27FC236}">
                <a16:creationId xmlns:a16="http://schemas.microsoft.com/office/drawing/2014/main" id="{6564FAA1-1A34-47B8-A4E8-D036AE94C021}"/>
              </a:ext>
            </a:extLst>
          </p:cNvPr>
          <p:cNvSpPr/>
          <p:nvPr/>
        </p:nvSpPr>
        <p:spPr bwMode="auto">
          <a:xfrm>
            <a:off x="4167981" y="2904642"/>
            <a:ext cx="747347" cy="75922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74395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71F45F1C-B636-4973-98F6-95831CFFEE9C}"/>
              </a:ext>
            </a:extLst>
          </p:cNvPr>
          <p:cNvSpPr txBox="1">
            <a:spLocks/>
          </p:cNvSpPr>
          <p:nvPr/>
        </p:nvSpPr>
        <p:spPr bwMode="gray">
          <a:xfrm>
            <a:off x="179388" y="418576"/>
            <a:ext cx="8964612" cy="3820300"/>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生産性</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000000"/>
                </a:solidFill>
                <a:effectLst/>
                <a:uLnTx/>
                <a:uFillTx/>
                <a:latin typeface="メイリオ"/>
                <a:ea typeface="メイリオ"/>
              </a:rPr>
              <a:t>データのエクスポート、インポートが不要。</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FF0000"/>
                </a:solidFill>
                <a:effectLst/>
                <a:uLnTx/>
                <a:uFillTx/>
                <a:latin typeface="メイリオ"/>
                <a:ea typeface="メイリオ"/>
              </a:rPr>
              <a:t>データの前処理、後処理に</a:t>
            </a:r>
            <a:r>
              <a:rPr kumimoji="1" lang="en-US" altLang="ja-JP" sz="1400" b="0" i="0" u="none" strike="noStrike" kern="0" cap="none" spc="0" normalizeH="0" baseline="0" noProof="0" dirty="0">
                <a:ln>
                  <a:noFill/>
                </a:ln>
                <a:solidFill>
                  <a:srgbClr val="FF0000"/>
                </a:solidFill>
                <a:effectLst/>
                <a:uLnTx/>
                <a:uFillTx/>
                <a:latin typeface="メイリオ"/>
                <a:ea typeface="メイリオ"/>
              </a:rPr>
              <a:t>SQL</a:t>
            </a:r>
            <a:r>
              <a:rPr kumimoji="1" lang="ja-JP" altLang="en-US" sz="1400" b="0" i="0" u="none" strike="noStrike" kern="0" cap="none" spc="0" normalizeH="0" baseline="0" noProof="0" dirty="0">
                <a:ln>
                  <a:noFill/>
                </a:ln>
                <a:solidFill>
                  <a:srgbClr val="FF0000"/>
                </a:solidFill>
                <a:effectLst/>
                <a:uLnTx/>
                <a:uFillTx/>
                <a:latin typeface="メイリオ"/>
                <a:ea typeface="メイリオ"/>
              </a:rPr>
              <a:t>が使える</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a:t>
            </a:r>
            <a:r>
              <a:rPr kumimoji="1" lang="en-US" altLang="ja-JP" sz="1400" b="0" i="0" u="none" strike="noStrike" kern="0" cap="none" spc="0" normalizeH="0" baseline="0" noProof="0" dirty="0">
                <a:ln>
                  <a:noFill/>
                </a:ln>
                <a:solidFill>
                  <a:srgbClr val="000000"/>
                </a:solidFill>
                <a:effectLst/>
                <a:uLnTx/>
                <a:uFillTx/>
                <a:latin typeface="メイリオ"/>
                <a:ea typeface="メイリオ"/>
              </a:rPr>
              <a:t>pandas</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や</a:t>
            </a:r>
            <a:r>
              <a:rPr kumimoji="1" lang="en-US" altLang="ja-JP" sz="1400" b="0" i="0" u="none" strike="noStrike" kern="0" cap="none" spc="0" normalizeH="0" baseline="0" noProof="0" dirty="0" err="1">
                <a:ln>
                  <a:noFill/>
                </a:ln>
                <a:solidFill>
                  <a:srgbClr val="000000"/>
                </a:solidFill>
                <a:effectLst/>
                <a:uLnTx/>
                <a:uFillTx/>
                <a:latin typeface="メイリオ"/>
                <a:ea typeface="メイリオ"/>
              </a:rPr>
              <a:t>numpy</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でゴリゴリとスクリプトを書く必要はない。</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機密性</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000000"/>
                </a:solidFill>
                <a:effectLst/>
                <a:uLnTx/>
                <a:uFillTx/>
                <a:latin typeface="メイリオ"/>
                <a:ea typeface="メイリオ"/>
              </a:rPr>
              <a:t>データが外に出ない。</a:t>
            </a:r>
            <a:r>
              <a:rPr kumimoji="1" lang="en-US" altLang="ja-JP" sz="1400" b="0" i="0" u="none" strike="noStrike" kern="0" cap="none" spc="0" normalizeH="0" baseline="0" noProof="0" dirty="0">
                <a:ln>
                  <a:noFill/>
                </a:ln>
                <a:solidFill>
                  <a:srgbClr val="000000"/>
                </a:solidFill>
                <a:effectLst/>
                <a:uLnTx/>
                <a:uFillTx/>
                <a:latin typeface="メイリオ"/>
                <a:ea typeface="メイリオ"/>
              </a:rPr>
              <a:t>DB</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内で</a:t>
            </a:r>
            <a:r>
              <a:rPr kumimoji="1" lang="ja-JP" altLang="en-US" sz="1400" b="0" i="0" u="none" strike="noStrike" kern="0" cap="none" spc="0" normalizeH="0" baseline="0" noProof="0" dirty="0">
                <a:ln>
                  <a:noFill/>
                </a:ln>
                <a:solidFill>
                  <a:srgbClr val="FF0000"/>
                </a:solidFill>
                <a:effectLst/>
                <a:uLnTx/>
                <a:uFillTx/>
                <a:latin typeface="メイリオ"/>
                <a:ea typeface="メイリオ"/>
              </a:rPr>
              <a:t>各種セキュリティ機能（アクセス制御、暗号化、監査など）で利用可能</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000000"/>
                </a:solidFill>
                <a:effectLst/>
                <a:uLnTx/>
                <a:uFillTx/>
                <a:latin typeface="メイリオ"/>
                <a:ea typeface="メイリオ"/>
              </a:rPr>
              <a:t>学習モデルの利用（≒外部スクリプトの呼び出し）も容易に権限制御可能。</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性能性</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FF0000"/>
                </a:solidFill>
                <a:effectLst/>
                <a:uLnTx/>
                <a:uFillTx/>
                <a:latin typeface="メイリオ"/>
                <a:ea typeface="メイリオ"/>
              </a:rPr>
              <a:t>データがプロセッサに隣接するため低レイテンシー</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400" b="0" i="0" u="none" strike="noStrike" kern="0" cap="none" spc="0" normalizeH="0" baseline="0" noProof="0" dirty="0">
                <a:ln>
                  <a:noFill/>
                </a:ln>
                <a:solidFill>
                  <a:srgbClr val="000000"/>
                </a:solidFill>
                <a:effectLst/>
                <a:uLnTx/>
                <a:uFillTx/>
                <a:latin typeface="メイリオ"/>
                <a:ea typeface="メイリオ"/>
              </a:rPr>
              <a:t>DB</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が持つ各種</a:t>
            </a:r>
            <a:r>
              <a:rPr kumimoji="1" lang="ja-JP" altLang="en-US" sz="1400" b="0" i="0" u="none" strike="noStrike" kern="0" cap="none" spc="0" normalizeH="0" baseline="0" noProof="0" dirty="0">
                <a:ln>
                  <a:noFill/>
                </a:ln>
                <a:solidFill>
                  <a:srgbClr val="FF0000"/>
                </a:solidFill>
                <a:effectLst/>
                <a:uLnTx/>
                <a:uFillTx/>
                <a:latin typeface="メイリオ"/>
                <a:ea typeface="メイリオ"/>
              </a:rPr>
              <a:t>性能機能（カラムストア、インメモリ、データ圧縮、並列処理）が利用可能</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a:t>
            </a:r>
            <a:endParaRPr kumimoji="1" lang="ja-JP" altLang="en-US" sz="1200" b="0" i="0" u="none" strike="noStrike" kern="0" cap="none" spc="0" normalizeH="0" baseline="0" noProof="0" dirty="0">
              <a:ln>
                <a:noFill/>
              </a:ln>
              <a:solidFill>
                <a:srgbClr val="000000"/>
              </a:solidFill>
              <a:effectLst/>
              <a:uLnTx/>
              <a:uFillTx/>
              <a:latin typeface="メイリオ"/>
              <a:ea typeface="メイリオ"/>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可用性</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400" b="0" i="0" u="none" strike="noStrike" kern="0" cap="none" spc="0" normalizeH="0" baseline="0" noProof="0" dirty="0" err="1">
                <a:ln>
                  <a:noFill/>
                </a:ln>
                <a:solidFill>
                  <a:srgbClr val="000000"/>
                </a:solidFill>
                <a:effectLst/>
                <a:uLnTx/>
                <a:uFillTx/>
                <a:latin typeface="メイリオ"/>
                <a:ea typeface="メイリオ"/>
              </a:rPr>
              <a:t>AlwaysOn</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 </a:t>
            </a:r>
            <a:r>
              <a:rPr kumimoji="1" lang="en-US" altLang="ja-JP" sz="1400" b="0" i="0" u="none" strike="noStrike" kern="0" cap="none" spc="0" normalizeH="0" baseline="0" noProof="0" dirty="0">
                <a:ln>
                  <a:noFill/>
                </a:ln>
                <a:solidFill>
                  <a:srgbClr val="000000"/>
                </a:solidFill>
                <a:effectLst/>
                <a:uLnTx/>
                <a:uFillTx/>
                <a:latin typeface="メイリオ"/>
                <a:ea typeface="メイリオ"/>
              </a:rPr>
              <a:t>AG</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 によって</a:t>
            </a:r>
            <a:r>
              <a:rPr kumimoji="1" lang="en-US" altLang="ja-JP" sz="1400" b="0" i="0" u="none" strike="noStrike" kern="0" cap="none" spc="0" normalizeH="0" baseline="0" noProof="0" dirty="0">
                <a:ln>
                  <a:noFill/>
                </a:ln>
                <a:solidFill>
                  <a:srgbClr val="FF0000"/>
                </a:solidFill>
                <a:effectLst/>
                <a:uLnTx/>
                <a:uFillTx/>
                <a:latin typeface="メイリオ"/>
                <a:ea typeface="メイリオ"/>
              </a:rPr>
              <a:t>AI</a:t>
            </a:r>
            <a:r>
              <a:rPr kumimoji="1" lang="ja-JP" altLang="en-US" sz="1400" b="0" i="0" u="none" strike="noStrike" kern="0" cap="none" spc="0" normalizeH="0" baseline="0" noProof="0" dirty="0">
                <a:ln>
                  <a:noFill/>
                </a:ln>
                <a:solidFill>
                  <a:srgbClr val="FF0000"/>
                </a:solidFill>
                <a:effectLst/>
                <a:uLnTx/>
                <a:uFillTx/>
                <a:latin typeface="メイリオ"/>
                <a:ea typeface="メイリオ"/>
              </a:rPr>
              <a:t>実行基盤のクラスタ構成が容易</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親和性</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FF0000"/>
                </a:solidFill>
                <a:effectLst/>
                <a:uLnTx/>
                <a:uFillTx/>
                <a:latin typeface="メイリオ"/>
                <a:ea typeface="メイリオ"/>
              </a:rPr>
              <a:t>上記を</a:t>
            </a:r>
            <a:r>
              <a:rPr kumimoji="1" lang="en-US" altLang="ja-JP" sz="1400" b="0" i="0" u="none" strike="noStrike" kern="0" cap="none" spc="0" normalizeH="0" baseline="0" noProof="0" dirty="0">
                <a:ln>
                  <a:noFill/>
                </a:ln>
                <a:solidFill>
                  <a:srgbClr val="FF0000"/>
                </a:solidFill>
                <a:effectLst/>
                <a:uLnTx/>
                <a:uFillTx/>
                <a:latin typeface="メイリオ"/>
                <a:ea typeface="メイリオ"/>
              </a:rPr>
              <a:t>DBA</a:t>
            </a:r>
            <a:r>
              <a:rPr kumimoji="1" lang="ja-JP" altLang="en-US" sz="1400" b="0" i="0" u="none" strike="noStrike" kern="0" cap="none" spc="0" normalizeH="0" baseline="0" noProof="0" dirty="0">
                <a:ln>
                  <a:noFill/>
                </a:ln>
                <a:solidFill>
                  <a:srgbClr val="FF0000"/>
                </a:solidFill>
                <a:effectLst/>
                <a:uLnTx/>
                <a:uFillTx/>
                <a:latin typeface="メイリオ"/>
                <a:ea typeface="メイリオ"/>
              </a:rPr>
              <a:t>のスキルで実装可能</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≒信頼性、保守性、連携性、拡張性が高い。</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400" b="1" i="0" u="none" strike="noStrike" kern="0" cap="none" spc="0" normalizeH="0" baseline="0" noProof="0" dirty="0">
                <a:ln>
                  <a:noFill/>
                </a:ln>
                <a:solidFill>
                  <a:srgbClr val="FF0000"/>
                </a:solidFill>
                <a:effectLst/>
                <a:uLnTx/>
                <a:uFillTx/>
                <a:latin typeface="メイリオ"/>
                <a:ea typeface="メイリオ"/>
              </a:rPr>
              <a:t>Python/R</a:t>
            </a:r>
            <a:r>
              <a:rPr kumimoji="1" lang="ja-JP" altLang="en-US" sz="1400" b="1" i="0" u="none" strike="noStrike" kern="0" cap="none" spc="0" normalizeH="0" baseline="0" noProof="0" dirty="0">
                <a:ln>
                  <a:noFill/>
                </a:ln>
                <a:solidFill>
                  <a:srgbClr val="FF0000"/>
                </a:solidFill>
                <a:effectLst/>
                <a:uLnTx/>
                <a:uFillTx/>
                <a:latin typeface="メイリオ"/>
                <a:ea typeface="メイリオ"/>
              </a:rPr>
              <a:t>をそのままデプロイでき、アプリへの組込みも</a:t>
            </a:r>
            <a:r>
              <a:rPr kumimoji="1" lang="en-US" altLang="ja-JP" sz="1400" b="1" i="0" u="none" strike="noStrike" kern="0" cap="none" spc="0" normalizeH="0" baseline="0" noProof="0" dirty="0">
                <a:ln>
                  <a:noFill/>
                </a:ln>
                <a:solidFill>
                  <a:srgbClr val="FF0000"/>
                </a:solidFill>
                <a:effectLst/>
                <a:uLnTx/>
                <a:uFillTx/>
                <a:latin typeface="メイリオ"/>
                <a:ea typeface="メイリオ"/>
              </a:rPr>
              <a:t>SQL</a:t>
            </a:r>
            <a:r>
              <a:rPr kumimoji="1" lang="ja-JP" altLang="en-US" sz="1400" b="1" i="0" u="none" strike="noStrike" kern="0" cap="none" spc="0" normalizeH="0" baseline="0" noProof="0" dirty="0">
                <a:ln>
                  <a:noFill/>
                </a:ln>
                <a:solidFill>
                  <a:srgbClr val="FF0000"/>
                </a:solidFill>
                <a:effectLst/>
                <a:uLnTx/>
                <a:uFillTx/>
                <a:latin typeface="メイリオ"/>
                <a:ea typeface="メイリオ"/>
              </a:rPr>
              <a:t>文を実行するだけ。</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endParaRPr kumimoji="1" lang="ja-JP" altLang="en-US" sz="1400" b="0" i="0" u="none" strike="noStrike" kern="0" cap="none" spc="0" normalizeH="0" baseline="0" noProof="0" dirty="0">
              <a:ln>
                <a:noFill/>
              </a:ln>
              <a:solidFill>
                <a:srgbClr val="000000"/>
              </a:solidFill>
              <a:effectLst/>
              <a:uLnTx/>
              <a:uFillTx/>
              <a:latin typeface="メイリオ"/>
              <a:ea typeface="メイリオ"/>
            </a:endParaRPr>
          </a:p>
        </p:txBody>
      </p:sp>
    </p:spTree>
    <p:extLst>
      <p:ext uri="{BB962C8B-B14F-4D97-AF65-F5344CB8AC3E}">
        <p14:creationId xmlns:p14="http://schemas.microsoft.com/office/powerpoint/2010/main" val="1780077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F93ADE3-248D-4E62-9240-110E9C4E0B81}"/>
              </a:ext>
            </a:extLst>
          </p:cNvPr>
          <p:cNvSpPr>
            <a:spLocks noGrp="1"/>
          </p:cNvSpPr>
          <p:nvPr>
            <p:ph type="title"/>
          </p:nvPr>
        </p:nvSpPr>
        <p:spPr/>
        <p:txBody>
          <a:bodyPr/>
          <a:lstStyle/>
          <a:p>
            <a:r>
              <a:rPr kumimoji="1" lang="ja-JP" altLang="en-US" sz="2800" dirty="0"/>
              <a:t>性能：</a:t>
            </a:r>
            <a:r>
              <a:rPr lang="ja-JP" altLang="en-US" sz="2800" dirty="0"/>
              <a:t>カラムストアインデックスによる</a:t>
            </a:r>
            <a:r>
              <a:rPr lang="en-US" altLang="ja-JP" sz="2800" dirty="0"/>
              <a:t>ETL</a:t>
            </a:r>
            <a:r>
              <a:rPr lang="ja-JP" altLang="en-US" sz="2800" dirty="0"/>
              <a:t>高速化</a:t>
            </a:r>
          </a:p>
        </p:txBody>
      </p:sp>
      <p:sp>
        <p:nvSpPr>
          <p:cNvPr id="12" name="正方形/長方形 11">
            <a:extLst>
              <a:ext uri="{FF2B5EF4-FFF2-40B4-BE49-F238E27FC236}">
                <a16:creationId xmlns:a16="http://schemas.microsoft.com/office/drawing/2014/main" id="{10C368EB-9862-417F-B6B0-CAB04EEDB894}"/>
              </a:ext>
            </a:extLst>
          </p:cNvPr>
          <p:cNvSpPr/>
          <p:nvPr/>
        </p:nvSpPr>
        <p:spPr>
          <a:xfrm>
            <a:off x="0" y="4785336"/>
            <a:ext cx="5157181"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etl.sql</a:t>
            </a:r>
            <a:r>
              <a:rPr lang="ja-JP" altLang="en-US" dirty="0">
                <a:solidFill>
                  <a:srgbClr val="000000"/>
                </a:solidFill>
                <a:latin typeface="メイリオ"/>
              </a:rPr>
              <a:t>（</a:t>
            </a:r>
            <a:r>
              <a:rPr lang="en-US" altLang="ja-JP" dirty="0">
                <a:solidFill>
                  <a:srgbClr val="000000"/>
                </a:solidFill>
                <a:latin typeface="メイリオ"/>
              </a:rPr>
              <a:t>&lt;</a:t>
            </a:r>
            <a:r>
              <a:rPr lang="ja-JP" altLang="en-US" dirty="0">
                <a:solidFill>
                  <a:srgbClr val="000000"/>
                </a:solidFill>
                <a:latin typeface="メイリオ"/>
              </a:rPr>
              <a:t>マシン名</a:t>
            </a:r>
            <a:r>
              <a:rPr lang="en-US" altLang="ja-JP" dirty="0">
                <a:solidFill>
                  <a:srgbClr val="000000"/>
                </a:solidFill>
                <a:latin typeface="メイリオ"/>
              </a:rPr>
              <a:t>&gt;</a:t>
            </a:r>
            <a:r>
              <a:rPr lang="ja-JP" altLang="en-US" dirty="0">
                <a:solidFill>
                  <a:srgbClr val="000000"/>
                </a:solidFill>
                <a:latin typeface="メイリオ"/>
              </a:rPr>
              <a:t>を環境に合わせて要編集）</a:t>
            </a:r>
            <a:endParaRPr lang="en-US" altLang="ja-JP" dirty="0">
              <a:solidFill>
                <a:srgbClr val="000000"/>
              </a:solidFill>
              <a:latin typeface="メイリオ"/>
            </a:endParaRPr>
          </a:p>
        </p:txBody>
      </p:sp>
      <p:pic>
        <p:nvPicPr>
          <p:cNvPr id="2" name="図 1">
            <a:extLst>
              <a:ext uri="{FF2B5EF4-FFF2-40B4-BE49-F238E27FC236}">
                <a16:creationId xmlns:a16="http://schemas.microsoft.com/office/drawing/2014/main" id="{2AA77DB1-E7D7-4E0F-A8A5-E8EAD4079935}"/>
              </a:ext>
            </a:extLst>
          </p:cNvPr>
          <p:cNvPicPr>
            <a:picLocks noChangeAspect="1"/>
          </p:cNvPicPr>
          <p:nvPr/>
        </p:nvPicPr>
        <p:blipFill>
          <a:blip r:embed="rId3"/>
          <a:stretch>
            <a:fillRect/>
          </a:stretch>
        </p:blipFill>
        <p:spPr>
          <a:xfrm>
            <a:off x="387093" y="743602"/>
            <a:ext cx="3695751" cy="2953691"/>
          </a:xfrm>
          <a:prstGeom prst="rect">
            <a:avLst/>
          </a:prstGeom>
        </p:spPr>
      </p:pic>
      <p:pic>
        <p:nvPicPr>
          <p:cNvPr id="13" name="図 12">
            <a:extLst>
              <a:ext uri="{FF2B5EF4-FFF2-40B4-BE49-F238E27FC236}">
                <a16:creationId xmlns:a16="http://schemas.microsoft.com/office/drawing/2014/main" id="{D9A2D16F-6A0F-423D-8554-F42CA7247162}"/>
              </a:ext>
            </a:extLst>
          </p:cNvPr>
          <p:cNvPicPr>
            <a:picLocks noChangeAspect="1"/>
          </p:cNvPicPr>
          <p:nvPr/>
        </p:nvPicPr>
        <p:blipFill>
          <a:blip r:embed="rId4"/>
          <a:stretch>
            <a:fillRect/>
          </a:stretch>
        </p:blipFill>
        <p:spPr>
          <a:xfrm>
            <a:off x="4427861" y="1769914"/>
            <a:ext cx="3695751" cy="2953691"/>
          </a:xfrm>
          <a:prstGeom prst="rect">
            <a:avLst/>
          </a:prstGeom>
        </p:spPr>
      </p:pic>
      <p:sp>
        <p:nvSpPr>
          <p:cNvPr id="4" name="正方形/長方形 3">
            <a:extLst>
              <a:ext uri="{FF2B5EF4-FFF2-40B4-BE49-F238E27FC236}">
                <a16:creationId xmlns:a16="http://schemas.microsoft.com/office/drawing/2014/main" id="{89CFB6ED-5294-485B-89AB-64C77F0C1303}"/>
              </a:ext>
            </a:extLst>
          </p:cNvPr>
          <p:cNvSpPr/>
          <p:nvPr/>
        </p:nvSpPr>
        <p:spPr>
          <a:xfrm>
            <a:off x="5062895" y="949447"/>
            <a:ext cx="3331461" cy="461665"/>
          </a:xfrm>
          <a:prstGeom prst="rect">
            <a:avLst/>
          </a:prstGeom>
          <a:solidFill>
            <a:schemeClr val="bg1"/>
          </a:solidFill>
          <a:ln>
            <a:solidFill>
              <a:schemeClr val="accent3"/>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CREATE</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CLUSTERED</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COLUMNSTORE</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INDEX</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err="1">
                <a:ln>
                  <a:noFill/>
                </a:ln>
                <a:solidFill>
                  <a:srgbClr val="000000"/>
                </a:solidFill>
                <a:effectLst/>
                <a:uLnTx/>
                <a:uFillTx/>
                <a:latin typeface="ＭＳ ゴシック" panose="020B0609070205080204" pitchFamily="49" charset="-128"/>
                <a:ea typeface="ＭＳ ゴシック" panose="020B0609070205080204" pitchFamily="49" charset="-128"/>
              </a:rPr>
              <a:t>ColumnstoreIndex</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ON</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Table_with_5M_rows</a:t>
            </a:r>
            <a:endParaRPr kumimoji="0" lang="ja-JP" altLang="en-US" sz="1200" b="0" i="0" u="none" strike="noStrike" kern="0" cap="none" spc="0" normalizeH="0" baseline="0" noProof="0" dirty="0">
              <a:ln>
                <a:noFill/>
              </a:ln>
              <a:solidFill>
                <a:srgbClr val="000000"/>
              </a:solidFill>
              <a:effectLst/>
              <a:uLnTx/>
              <a:uFillTx/>
              <a:latin typeface="メイリオ"/>
            </a:endParaRPr>
          </a:p>
        </p:txBody>
      </p:sp>
      <p:sp>
        <p:nvSpPr>
          <p:cNvPr id="10" name="吹き出し: 角を丸めた四角形 9">
            <a:extLst>
              <a:ext uri="{FF2B5EF4-FFF2-40B4-BE49-F238E27FC236}">
                <a16:creationId xmlns:a16="http://schemas.microsoft.com/office/drawing/2014/main" id="{73C0BD1B-753C-4262-A2B9-2301BECC41A0}"/>
              </a:ext>
            </a:extLst>
          </p:cNvPr>
          <p:cNvSpPr/>
          <p:nvPr/>
        </p:nvSpPr>
        <p:spPr bwMode="auto">
          <a:xfrm>
            <a:off x="2486006" y="2677264"/>
            <a:ext cx="1281852" cy="416364"/>
          </a:xfrm>
          <a:prstGeom prst="wedgeRoundRectCallout">
            <a:avLst>
              <a:gd name="adj1" fmla="val -65714"/>
              <a:gd name="adj2" fmla="val -35029"/>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rgbClr val="000000"/>
                </a:solidFill>
                <a:effectLst/>
                <a:uLnTx/>
                <a:uFillTx/>
                <a:latin typeface="メイリオ"/>
                <a:ea typeface="メイリオ"/>
                <a:cs typeface="+mn-cs"/>
              </a:rPr>
              <a:t>865000</a:t>
            </a:r>
            <a:r>
              <a:rPr kumimoji="0" lang="ja-JP" altLang="en-US" sz="1600" b="0" i="0" u="none" strike="noStrike" kern="0" cap="none" spc="0" normalizeH="0" baseline="0" noProof="0" dirty="0">
                <a:ln>
                  <a:noFill/>
                </a:ln>
                <a:solidFill>
                  <a:srgbClr val="000000"/>
                </a:solidFill>
                <a:effectLst/>
                <a:uLnTx/>
                <a:uFillTx/>
                <a:latin typeface="メイリオ"/>
                <a:ea typeface="メイリオ"/>
                <a:cs typeface="+mn-cs"/>
              </a:rPr>
              <a:t> </a:t>
            </a:r>
            <a:r>
              <a:rPr kumimoji="0" lang="en-US" altLang="ja-JP" sz="1600" b="0" i="0" u="none" strike="noStrike" kern="0" cap="none" spc="0" normalizeH="0" baseline="0" noProof="0" dirty="0">
                <a:ln>
                  <a:noFill/>
                </a:ln>
                <a:solidFill>
                  <a:srgbClr val="000000"/>
                </a:solidFill>
                <a:effectLst/>
                <a:uLnTx/>
                <a:uFillTx/>
                <a:latin typeface="メイリオ"/>
                <a:ea typeface="メイリオ"/>
                <a:cs typeface="+mn-cs"/>
              </a:rPr>
              <a:t>µs</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11" name="吹き出し: 角を丸めた四角形 10">
            <a:extLst>
              <a:ext uri="{FF2B5EF4-FFF2-40B4-BE49-F238E27FC236}">
                <a16:creationId xmlns:a16="http://schemas.microsoft.com/office/drawing/2014/main" id="{403B2AAC-DEEB-45DE-8FBD-2B5DFA71AB84}"/>
              </a:ext>
            </a:extLst>
          </p:cNvPr>
          <p:cNvSpPr/>
          <p:nvPr/>
        </p:nvSpPr>
        <p:spPr bwMode="auto">
          <a:xfrm>
            <a:off x="6426861" y="3697293"/>
            <a:ext cx="1281852" cy="416364"/>
          </a:xfrm>
          <a:prstGeom prst="wedgeRoundRectCallout">
            <a:avLst>
              <a:gd name="adj1" fmla="val -61161"/>
              <a:gd name="adj2" fmla="val -35029"/>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000000"/>
                </a:solidFill>
                <a:effectLst/>
                <a:uLnTx/>
                <a:uFillTx/>
                <a:latin typeface="メイリオ"/>
                <a:ea typeface="メイリオ"/>
                <a:cs typeface="+mn-cs"/>
              </a:rPr>
              <a:t> </a:t>
            </a:r>
            <a:r>
              <a:rPr kumimoji="0" lang="en-US" altLang="ja-JP" sz="1600" kern="0" dirty="0">
                <a:solidFill>
                  <a:srgbClr val="000000"/>
                </a:solidFill>
                <a:latin typeface="メイリオ"/>
                <a:ea typeface="メイリオ"/>
              </a:rPr>
              <a:t>1999</a:t>
            </a:r>
            <a:r>
              <a:rPr kumimoji="0" lang="ja-JP" altLang="en-US" sz="1600" b="0" i="0" u="none" strike="noStrike" kern="0" cap="none" spc="0" normalizeH="0" baseline="0" noProof="0" dirty="0">
                <a:ln>
                  <a:noFill/>
                </a:ln>
                <a:solidFill>
                  <a:srgbClr val="000000"/>
                </a:solidFill>
                <a:effectLst/>
                <a:uLnTx/>
                <a:uFillTx/>
                <a:latin typeface="メイリオ"/>
                <a:ea typeface="メイリオ"/>
                <a:cs typeface="+mn-cs"/>
              </a:rPr>
              <a:t> </a:t>
            </a:r>
            <a:r>
              <a:rPr kumimoji="0" lang="en-US" altLang="ja-JP" sz="1600" b="0" i="0" u="none" strike="noStrike" kern="0" cap="none" spc="0" normalizeH="0" baseline="0" noProof="0" dirty="0">
                <a:ln>
                  <a:noFill/>
                </a:ln>
                <a:solidFill>
                  <a:srgbClr val="000000"/>
                </a:solidFill>
                <a:effectLst/>
                <a:uLnTx/>
                <a:uFillTx/>
                <a:latin typeface="メイリオ"/>
                <a:ea typeface="メイリオ"/>
                <a:cs typeface="+mn-cs"/>
              </a:rPr>
              <a:t>µs</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17" name="矢印: 折線 16">
            <a:extLst>
              <a:ext uri="{FF2B5EF4-FFF2-40B4-BE49-F238E27FC236}">
                <a16:creationId xmlns:a16="http://schemas.microsoft.com/office/drawing/2014/main" id="{D0E7AC84-D63D-48BB-87BA-0C47A635F580}"/>
              </a:ext>
            </a:extLst>
          </p:cNvPr>
          <p:cNvSpPr/>
          <p:nvPr/>
        </p:nvSpPr>
        <p:spPr bwMode="auto">
          <a:xfrm rot="5400000">
            <a:off x="4217154" y="949883"/>
            <a:ext cx="711431" cy="759392"/>
          </a:xfrm>
          <a:prstGeom prst="bent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正方形/長方形 17">
            <a:extLst>
              <a:ext uri="{FF2B5EF4-FFF2-40B4-BE49-F238E27FC236}">
                <a16:creationId xmlns:a16="http://schemas.microsoft.com/office/drawing/2014/main" id="{9D2D61F5-BB04-4888-A208-735FA56A4668}"/>
              </a:ext>
            </a:extLst>
          </p:cNvPr>
          <p:cNvSpPr/>
          <p:nvPr/>
        </p:nvSpPr>
        <p:spPr bwMode="auto">
          <a:xfrm>
            <a:off x="1314940" y="2677264"/>
            <a:ext cx="945081" cy="133477"/>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9" name="正方形/長方形 18">
            <a:extLst>
              <a:ext uri="{FF2B5EF4-FFF2-40B4-BE49-F238E27FC236}">
                <a16:creationId xmlns:a16="http://schemas.microsoft.com/office/drawing/2014/main" id="{556179AF-F1AF-4EB8-A0C7-E491B76F710D}"/>
              </a:ext>
            </a:extLst>
          </p:cNvPr>
          <p:cNvSpPr/>
          <p:nvPr/>
        </p:nvSpPr>
        <p:spPr bwMode="auto">
          <a:xfrm>
            <a:off x="5330655" y="3697293"/>
            <a:ext cx="945081" cy="133477"/>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Tree>
    <p:extLst>
      <p:ext uri="{BB962C8B-B14F-4D97-AF65-F5344CB8AC3E}">
        <p14:creationId xmlns:p14="http://schemas.microsoft.com/office/powerpoint/2010/main" val="1541770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36FE15-3870-40A8-9364-228E82FAF181}"/>
              </a:ext>
            </a:extLst>
          </p:cNvPr>
          <p:cNvSpPr>
            <a:spLocks noGrp="1"/>
          </p:cNvSpPr>
          <p:nvPr>
            <p:ph type="title"/>
          </p:nvPr>
        </p:nvSpPr>
        <p:spPr/>
        <p:txBody>
          <a:bodyPr/>
          <a:lstStyle/>
          <a:p>
            <a:r>
              <a:rPr lang="ja-JP" altLang="en-US" sz="3200" dirty="0"/>
              <a:t>機密：外部スクリプトロジックのアクセス制御</a:t>
            </a:r>
            <a:endParaRPr kumimoji="1" lang="ja-JP" altLang="en-US" sz="3200" dirty="0"/>
          </a:p>
        </p:txBody>
      </p:sp>
      <p:sp>
        <p:nvSpPr>
          <p:cNvPr id="3" name="テキスト プレースホルダー 2">
            <a:extLst>
              <a:ext uri="{FF2B5EF4-FFF2-40B4-BE49-F238E27FC236}">
                <a16:creationId xmlns:a16="http://schemas.microsoft.com/office/drawing/2014/main" id="{1217DF44-E7A3-4A77-BA30-D3DA00027724}"/>
              </a:ext>
            </a:extLst>
          </p:cNvPr>
          <p:cNvSpPr>
            <a:spLocks noGrp="1"/>
          </p:cNvSpPr>
          <p:nvPr>
            <p:ph type="body" sz="quarter" idx="10"/>
          </p:nvPr>
        </p:nvSpPr>
        <p:spPr>
          <a:xfrm>
            <a:off x="383091" y="890733"/>
            <a:ext cx="8377819" cy="3977243"/>
          </a:xfrm>
        </p:spPr>
        <p:txBody>
          <a:bodyPr/>
          <a:lstStyle/>
          <a:p>
            <a:pPr marL="273050" indent="-273050">
              <a:buFont typeface="Wingdings" panose="05000000000000000000" pitchFamily="2" charset="2"/>
              <a:buChar char="l"/>
            </a:pPr>
            <a:r>
              <a:rPr lang="ja-JP" altLang="en-US" sz="2000" dirty="0">
                <a:latin typeface="メイリオ"/>
              </a:rPr>
              <a:t>プロシージャ実行はオブジェクト所有者 または </a:t>
            </a:r>
            <a:r>
              <a:rPr lang="en-US" altLang="ja-JP" sz="2000" dirty="0">
                <a:latin typeface="メイリオ"/>
              </a:rPr>
              <a:t>EXEC</a:t>
            </a:r>
            <a:r>
              <a:rPr lang="ja-JP" altLang="en-US" sz="2000" dirty="0">
                <a:latin typeface="メイリオ"/>
              </a:rPr>
              <a:t>権限が必要</a:t>
            </a:r>
            <a:endParaRPr lang="en-US" altLang="ja-JP" sz="2000" dirty="0">
              <a:latin typeface="メイリオ"/>
            </a:endParaRPr>
          </a:p>
          <a:p>
            <a:pPr marL="719138" lvl="1" indent="-358775">
              <a:buFont typeface="Wingdings" panose="05000000000000000000" pitchFamily="2" charset="2"/>
              <a:buChar char="ü"/>
            </a:pPr>
            <a:r>
              <a:rPr lang="en-US" altLang="ja-JP" sz="1800" i="1" dirty="0">
                <a:latin typeface="メイリオ"/>
              </a:rPr>
              <a:t>GRANT EXEC ON </a:t>
            </a:r>
            <a:r>
              <a:rPr lang="en-US" altLang="ja-JP" sz="1800" i="1" dirty="0" err="1">
                <a:latin typeface="メイリオ"/>
              </a:rPr>
              <a:t>grant_exec_proc_demo</a:t>
            </a:r>
            <a:r>
              <a:rPr lang="en-US" altLang="ja-JP" sz="1800" i="1" dirty="0">
                <a:latin typeface="メイリオ"/>
              </a:rPr>
              <a:t> TO</a:t>
            </a:r>
            <a:r>
              <a:rPr lang="ja-JP" altLang="en-US" sz="1800" i="1" dirty="0">
                <a:latin typeface="メイリオ"/>
              </a:rPr>
              <a:t> </a:t>
            </a:r>
            <a:r>
              <a:rPr lang="en-US" altLang="ja-JP" sz="1800" i="1" dirty="0">
                <a:latin typeface="メイリオ"/>
              </a:rPr>
              <a:t>&lt;user&gt;</a:t>
            </a:r>
          </a:p>
          <a:p>
            <a:pPr marL="719138" lvl="1" indent="-358775">
              <a:buFont typeface="Wingdings" panose="05000000000000000000" pitchFamily="2" charset="2"/>
              <a:buChar char="ü"/>
            </a:pPr>
            <a:endParaRPr lang="en-US" altLang="ja-JP" sz="800" i="1" dirty="0">
              <a:latin typeface="メイリオ"/>
            </a:endParaRPr>
          </a:p>
          <a:p>
            <a:pPr marL="273050" indent="-273050">
              <a:buFont typeface="Wingdings" panose="05000000000000000000" pitchFamily="2" charset="2"/>
              <a:buChar char="l"/>
            </a:pPr>
            <a:r>
              <a:rPr lang="en-US" altLang="ja-JP" sz="2000" dirty="0">
                <a:latin typeface="メイリオ"/>
              </a:rPr>
              <a:t>Python/R</a:t>
            </a:r>
            <a:r>
              <a:rPr lang="ja-JP" altLang="en-US" sz="2000" dirty="0">
                <a:latin typeface="メイリオ"/>
              </a:rPr>
              <a:t>を含むプロシージャ実行は外部スクリプトの</a:t>
            </a:r>
            <a:r>
              <a:rPr lang="en-US" altLang="ja-JP" sz="2000" dirty="0">
                <a:latin typeface="メイリオ"/>
              </a:rPr>
              <a:t>EXEC</a:t>
            </a:r>
            <a:r>
              <a:rPr lang="ja-JP" altLang="en-US" sz="2000" dirty="0">
                <a:latin typeface="メイリオ"/>
              </a:rPr>
              <a:t>権限が必要</a:t>
            </a:r>
            <a:endParaRPr lang="en-US" altLang="ja-JP" sz="2000" dirty="0">
              <a:latin typeface="メイリオ"/>
            </a:endParaRPr>
          </a:p>
          <a:p>
            <a:pPr marL="719138" lvl="1" indent="-358775">
              <a:buFont typeface="Wingdings" panose="05000000000000000000" pitchFamily="2" charset="2"/>
              <a:buChar char="ü"/>
            </a:pPr>
            <a:r>
              <a:rPr lang="en-US" altLang="ja-JP" i="1" dirty="0"/>
              <a:t>GRANT EXEC ANY EXTERNAL SCRIPT TO &lt;user&gt;</a:t>
            </a:r>
          </a:p>
          <a:p>
            <a:pPr marL="719138" lvl="1" indent="-358775">
              <a:buFont typeface="Wingdings" panose="05000000000000000000" pitchFamily="2" charset="2"/>
              <a:buChar char="ü"/>
            </a:pPr>
            <a:endParaRPr lang="ja-JP" altLang="en-US" sz="800" i="1" dirty="0">
              <a:latin typeface="メイリオ"/>
            </a:endParaRPr>
          </a:p>
          <a:p>
            <a:pPr marL="273050" indent="-273050">
              <a:buFont typeface="Wingdings" panose="05000000000000000000" pitchFamily="2" charset="2"/>
              <a:buChar char="l"/>
            </a:pPr>
            <a:r>
              <a:rPr lang="ja-JP" altLang="en-US" sz="2000" dirty="0">
                <a:latin typeface="メイリオ"/>
              </a:rPr>
              <a:t>プロシージャ定義の参照はオブジェクトの所有者、または </a:t>
            </a:r>
            <a:r>
              <a:rPr lang="en-US" altLang="ja-JP" sz="2000" dirty="0">
                <a:latin typeface="メイリオ"/>
              </a:rPr>
              <a:t>ALTER, CONTROL</a:t>
            </a:r>
            <a:r>
              <a:rPr lang="ja-JP" altLang="en-US" sz="2000" dirty="0" err="1">
                <a:latin typeface="メイリオ"/>
              </a:rPr>
              <a:t>、</a:t>
            </a:r>
            <a:r>
              <a:rPr lang="en-US" altLang="ja-JP" sz="2000" dirty="0">
                <a:latin typeface="メイリオ"/>
              </a:rPr>
              <a:t>TAKE OWNERSHIP</a:t>
            </a:r>
            <a:r>
              <a:rPr lang="ja-JP" altLang="en-US" sz="2000" dirty="0" err="1">
                <a:latin typeface="メイリオ"/>
              </a:rPr>
              <a:t>、</a:t>
            </a:r>
            <a:r>
              <a:rPr lang="en-US" altLang="ja-JP" sz="2000" dirty="0">
                <a:latin typeface="メイリオ"/>
              </a:rPr>
              <a:t>VIEW DEFINITION </a:t>
            </a:r>
            <a:r>
              <a:rPr lang="ja-JP" altLang="en-US" sz="2000" dirty="0">
                <a:latin typeface="メイリオ"/>
              </a:rPr>
              <a:t>のいずれかの権限を許可されたユーザのみ</a:t>
            </a:r>
            <a:endParaRPr lang="en-US" altLang="ja-JP" sz="2000" dirty="0">
              <a:latin typeface="メイリオ"/>
            </a:endParaRPr>
          </a:p>
          <a:p>
            <a:pPr marL="719138" lvl="1" indent="-358775">
              <a:buFont typeface="Wingdings" panose="05000000000000000000" pitchFamily="2" charset="2"/>
              <a:buChar char="ü"/>
            </a:pPr>
            <a:r>
              <a:rPr lang="en-US" altLang="ja-JP" sz="1800" i="1" dirty="0">
                <a:latin typeface="メイリオ"/>
              </a:rPr>
              <a:t>GRANT VIEW DEFINITION TO &lt;user&gt;</a:t>
            </a:r>
            <a:endParaRPr lang="en-US" altLang="ja-JP" sz="800" i="1" dirty="0">
              <a:latin typeface="メイリオ"/>
            </a:endParaRPr>
          </a:p>
          <a:p>
            <a:pPr lvl="1"/>
            <a:endParaRPr lang="en-US" altLang="ja-JP" sz="800" kern="0" dirty="0">
              <a:solidFill>
                <a:srgbClr val="000000"/>
              </a:solidFill>
              <a:latin typeface="メイリオ"/>
            </a:endParaRPr>
          </a:p>
          <a:p>
            <a:pPr marL="273050" indent="-273050">
              <a:buFont typeface="Wingdings" panose="05000000000000000000" pitchFamily="2" charset="2"/>
              <a:buChar char="l"/>
            </a:pPr>
            <a:r>
              <a:rPr lang="ja-JP" altLang="en-US" sz="2000" dirty="0">
                <a:latin typeface="メイリオ"/>
              </a:rPr>
              <a:t>プロシージャ</a:t>
            </a:r>
            <a:r>
              <a:rPr kumimoji="1" lang="ja-JP" altLang="en-US" sz="2000" kern="0" dirty="0">
                <a:solidFill>
                  <a:srgbClr val="000000"/>
                </a:solidFill>
                <a:latin typeface="メイリオ"/>
              </a:rPr>
              <a:t>定義は難読</a:t>
            </a:r>
            <a:r>
              <a:rPr lang="ja-JP" altLang="en-US" sz="2000" dirty="0">
                <a:latin typeface="メイリオ"/>
              </a:rPr>
              <a:t>化</a:t>
            </a:r>
            <a:r>
              <a:rPr kumimoji="1" lang="ja-JP" altLang="en-US" sz="2000" kern="0" dirty="0">
                <a:solidFill>
                  <a:srgbClr val="000000"/>
                </a:solidFill>
                <a:latin typeface="メイリオ"/>
              </a:rPr>
              <a:t>が可能</a:t>
            </a:r>
            <a:endParaRPr kumimoji="1" lang="en-US" altLang="ja-JP" sz="2000" kern="0" dirty="0">
              <a:solidFill>
                <a:srgbClr val="000000"/>
              </a:solidFill>
              <a:latin typeface="メイリオ"/>
            </a:endParaRPr>
          </a:p>
          <a:p>
            <a:pPr marL="719138" lvl="1" indent="-358775">
              <a:buFont typeface="Wingdings" panose="05000000000000000000" pitchFamily="2" charset="2"/>
              <a:buChar char="ü"/>
            </a:pPr>
            <a:r>
              <a:rPr lang="en-US" altLang="ja-JP" sz="1800" i="1" dirty="0">
                <a:latin typeface="メイリオ"/>
              </a:rPr>
              <a:t>CREATE PROCEDURE &lt;</a:t>
            </a:r>
            <a:r>
              <a:rPr lang="en-US" altLang="ja-JP" sz="1800" i="1" dirty="0" err="1">
                <a:latin typeface="メイリオ"/>
              </a:rPr>
              <a:t>proc_name</a:t>
            </a:r>
            <a:r>
              <a:rPr lang="en-US" altLang="ja-JP" sz="1800" i="1" dirty="0">
                <a:latin typeface="メイリオ"/>
              </a:rPr>
              <a:t>&gt; WITH ENCRYPTION</a:t>
            </a:r>
            <a:endParaRPr kumimoji="1" lang="ja-JP" altLang="en-US" sz="1800" i="1" dirty="0"/>
          </a:p>
        </p:txBody>
      </p:sp>
      <p:sp>
        <p:nvSpPr>
          <p:cNvPr id="4" name="正方形/長方形 3">
            <a:extLst>
              <a:ext uri="{FF2B5EF4-FFF2-40B4-BE49-F238E27FC236}">
                <a16:creationId xmlns:a16="http://schemas.microsoft.com/office/drawing/2014/main" id="{3A9890B0-B11C-43DE-81A2-B0401CBF4B0B}"/>
              </a:ext>
            </a:extLst>
          </p:cNvPr>
          <p:cNvSpPr/>
          <p:nvPr/>
        </p:nvSpPr>
        <p:spPr>
          <a:xfrm>
            <a:off x="0" y="4785336"/>
            <a:ext cx="3567067"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accesscontrol.sql</a:t>
            </a:r>
            <a:r>
              <a:rPr lang="ja-JP" altLang="en-US" dirty="0" err="1">
                <a:solidFill>
                  <a:srgbClr val="000000"/>
                </a:solidFill>
                <a:latin typeface="メイリオ"/>
              </a:rPr>
              <a:t>、</a:t>
            </a:r>
            <a:r>
              <a:rPr lang="en-US" altLang="ja-JP" dirty="0" err="1">
                <a:solidFill>
                  <a:srgbClr val="000000"/>
                </a:solidFill>
                <a:latin typeface="メイリオ"/>
              </a:rPr>
              <a:t>encrypt.sql</a:t>
            </a:r>
            <a:endParaRPr lang="ja-JP" altLang="en-US" dirty="0"/>
          </a:p>
        </p:txBody>
      </p:sp>
    </p:spTree>
    <p:extLst>
      <p:ext uri="{BB962C8B-B14F-4D97-AF65-F5344CB8AC3E}">
        <p14:creationId xmlns:p14="http://schemas.microsoft.com/office/powerpoint/2010/main" val="402280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36FE15-3870-40A8-9364-228E82FAF181}"/>
              </a:ext>
            </a:extLst>
          </p:cNvPr>
          <p:cNvSpPr>
            <a:spLocks noGrp="1"/>
          </p:cNvSpPr>
          <p:nvPr>
            <p:ph type="title"/>
          </p:nvPr>
        </p:nvSpPr>
        <p:spPr/>
        <p:txBody>
          <a:bodyPr/>
          <a:lstStyle/>
          <a:p>
            <a:r>
              <a:rPr lang="ja-JP" altLang="en-US" sz="3200" dirty="0"/>
              <a:t>機密：外部スクリプトロジックのアクセス制御</a:t>
            </a:r>
            <a:endParaRPr kumimoji="1" lang="ja-JP" altLang="en-US" sz="3200" dirty="0"/>
          </a:p>
        </p:txBody>
      </p:sp>
      <p:pic>
        <p:nvPicPr>
          <p:cNvPr id="5" name="図 4">
            <a:extLst>
              <a:ext uri="{FF2B5EF4-FFF2-40B4-BE49-F238E27FC236}">
                <a16:creationId xmlns:a16="http://schemas.microsoft.com/office/drawing/2014/main" id="{8ACB8A2A-FCEF-4DD0-B60E-104334E6A47A}"/>
              </a:ext>
            </a:extLst>
          </p:cNvPr>
          <p:cNvPicPr>
            <a:picLocks noChangeAspect="1"/>
          </p:cNvPicPr>
          <p:nvPr/>
        </p:nvPicPr>
        <p:blipFill>
          <a:blip r:embed="rId3"/>
          <a:stretch>
            <a:fillRect/>
          </a:stretch>
        </p:blipFill>
        <p:spPr>
          <a:xfrm>
            <a:off x="393834" y="891882"/>
            <a:ext cx="5024471" cy="2524988"/>
          </a:xfrm>
          <a:prstGeom prst="rect">
            <a:avLst/>
          </a:prstGeom>
        </p:spPr>
      </p:pic>
      <p:pic>
        <p:nvPicPr>
          <p:cNvPr id="6" name="図 5">
            <a:extLst>
              <a:ext uri="{FF2B5EF4-FFF2-40B4-BE49-F238E27FC236}">
                <a16:creationId xmlns:a16="http://schemas.microsoft.com/office/drawing/2014/main" id="{3894A672-DA44-45CE-B1DF-03F6FE32410E}"/>
              </a:ext>
            </a:extLst>
          </p:cNvPr>
          <p:cNvPicPr>
            <a:picLocks noChangeAspect="1"/>
          </p:cNvPicPr>
          <p:nvPr/>
        </p:nvPicPr>
        <p:blipFill>
          <a:blip r:embed="rId4"/>
          <a:stretch>
            <a:fillRect/>
          </a:stretch>
        </p:blipFill>
        <p:spPr>
          <a:xfrm>
            <a:off x="3919338" y="2965321"/>
            <a:ext cx="5024472" cy="1961046"/>
          </a:xfrm>
          <a:prstGeom prst="rect">
            <a:avLst/>
          </a:prstGeom>
        </p:spPr>
      </p:pic>
      <p:sp>
        <p:nvSpPr>
          <p:cNvPr id="4" name="正方形/長方形 3">
            <a:extLst>
              <a:ext uri="{FF2B5EF4-FFF2-40B4-BE49-F238E27FC236}">
                <a16:creationId xmlns:a16="http://schemas.microsoft.com/office/drawing/2014/main" id="{5FEEC7E7-9B6A-4ACB-826C-50AB97846E55}"/>
              </a:ext>
            </a:extLst>
          </p:cNvPr>
          <p:cNvSpPr/>
          <p:nvPr/>
        </p:nvSpPr>
        <p:spPr>
          <a:xfrm>
            <a:off x="4098115" y="931446"/>
            <a:ext cx="4319787" cy="1200329"/>
          </a:xfrm>
          <a:prstGeom prst="rect">
            <a:avLst/>
          </a:prstGeom>
          <a:solidFill>
            <a:schemeClr val="bg1"/>
          </a:solidFill>
          <a:ln>
            <a:solidFill>
              <a:schemeClr val="accent3"/>
            </a:solidFill>
          </a:ln>
        </p:spPr>
        <p:txBody>
          <a:bodyPr wrap="square">
            <a:spAutoFit/>
          </a:bodyPr>
          <a:lstStyle/>
          <a:p>
            <a:r>
              <a:rPr lang="en-US" altLang="ja-JP" sz="1200" dirty="0">
                <a:solidFill>
                  <a:srgbClr val="008000"/>
                </a:solidFill>
                <a:latin typeface="ＭＳ ゴシック" panose="020B0609070205080204" pitchFamily="49" charset="-128"/>
                <a:ea typeface="ＭＳ ゴシック" panose="020B0609070205080204" pitchFamily="49" charset="-128"/>
              </a:rPr>
              <a:t>-- </a:t>
            </a:r>
            <a:r>
              <a:rPr lang="ja-JP" altLang="en-US" sz="1200" dirty="0">
                <a:solidFill>
                  <a:srgbClr val="008000"/>
                </a:solidFill>
                <a:latin typeface="ＭＳ ゴシック" panose="020B0609070205080204" pitchFamily="49" charset="-128"/>
                <a:ea typeface="ＭＳ ゴシック" panose="020B0609070205080204" pitchFamily="49" charset="-128"/>
              </a:rPr>
              <a:t>プロシージャ実行権付与</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GRANT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EXECUTE</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ON</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access_control_demo</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TO</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public_user</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8000"/>
                </a:solidFill>
                <a:latin typeface="ＭＳ ゴシック" panose="020B0609070205080204" pitchFamily="49" charset="-128"/>
                <a:ea typeface="ＭＳ ゴシック" panose="020B0609070205080204" pitchFamily="49" charset="-128"/>
              </a:rPr>
              <a:t>-- </a:t>
            </a:r>
            <a:r>
              <a:rPr lang="ja-JP" altLang="en-US" sz="1200" dirty="0">
                <a:solidFill>
                  <a:srgbClr val="008000"/>
                </a:solidFill>
                <a:latin typeface="ＭＳ ゴシック" panose="020B0609070205080204" pitchFamily="49" charset="-128"/>
                <a:ea typeface="ＭＳ ゴシック" panose="020B0609070205080204" pitchFamily="49" charset="-128"/>
              </a:rPr>
              <a:t>外部スクリプト（</a:t>
            </a:r>
            <a:r>
              <a:rPr lang="en-US" altLang="ja-JP" sz="1200" dirty="0">
                <a:solidFill>
                  <a:srgbClr val="008000"/>
                </a:solidFill>
                <a:latin typeface="ＭＳ ゴシック" panose="020B0609070205080204" pitchFamily="49" charset="-128"/>
                <a:ea typeface="ＭＳ ゴシック" panose="020B0609070205080204" pitchFamily="49" charset="-128"/>
              </a:rPr>
              <a:t>Python/R</a:t>
            </a:r>
            <a:r>
              <a:rPr lang="ja-JP" altLang="en-US" sz="1200" dirty="0">
                <a:solidFill>
                  <a:srgbClr val="008000"/>
                </a:solidFill>
                <a:latin typeface="ＭＳ ゴシック" panose="020B0609070205080204" pitchFamily="49" charset="-128"/>
                <a:ea typeface="ＭＳ ゴシック" panose="020B0609070205080204" pitchFamily="49" charset="-128"/>
              </a:rPr>
              <a:t>）実行権付与</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GRANT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EXECUTE</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ANY</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EXTERNAL</a:t>
            </a:r>
            <a:r>
              <a:rPr lang="en-US" altLang="ja-JP" sz="1200" dirty="0">
                <a:solidFill>
                  <a:srgbClr val="000000"/>
                </a:solidFill>
                <a:latin typeface="ＭＳ ゴシック" panose="020B0609070205080204" pitchFamily="49" charset="-128"/>
                <a:ea typeface="ＭＳ ゴシック" panose="020B0609070205080204" pitchFamily="49" charset="-128"/>
              </a:rPr>
              <a:t> SCRIPT </a:t>
            </a:r>
            <a:r>
              <a:rPr lang="en-US" altLang="ja-JP" sz="1200" dirty="0">
                <a:solidFill>
                  <a:srgbClr val="0000FF"/>
                </a:solidFill>
                <a:latin typeface="ＭＳ ゴシック" panose="020B0609070205080204" pitchFamily="49" charset="-128"/>
                <a:ea typeface="ＭＳ ゴシック" panose="020B0609070205080204" pitchFamily="49" charset="-128"/>
              </a:rPr>
              <a:t>TO</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public_user</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8000"/>
                </a:solidFill>
                <a:latin typeface="ＭＳ ゴシック" panose="020B0609070205080204" pitchFamily="49" charset="-128"/>
                <a:ea typeface="ＭＳ ゴシック" panose="020B0609070205080204" pitchFamily="49" charset="-128"/>
              </a:rPr>
              <a:t>-- </a:t>
            </a:r>
            <a:r>
              <a:rPr lang="ja-JP" altLang="en-US" sz="1200" dirty="0">
                <a:solidFill>
                  <a:srgbClr val="008000"/>
                </a:solidFill>
                <a:latin typeface="ＭＳ ゴシック" panose="020B0609070205080204" pitchFamily="49" charset="-128"/>
                <a:ea typeface="ＭＳ ゴシック" panose="020B0609070205080204" pitchFamily="49" charset="-128"/>
              </a:rPr>
              <a:t>定義参照権付与</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GRANT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VIEW</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DEFINITION</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TO</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public_user</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p>
        </p:txBody>
      </p:sp>
      <p:sp>
        <p:nvSpPr>
          <p:cNvPr id="7" name="矢印: 折線 6">
            <a:extLst>
              <a:ext uri="{FF2B5EF4-FFF2-40B4-BE49-F238E27FC236}">
                <a16:creationId xmlns:a16="http://schemas.microsoft.com/office/drawing/2014/main" id="{C40E16CF-BA5E-4D45-9AF5-F18C83B28654}"/>
              </a:ext>
            </a:extLst>
          </p:cNvPr>
          <p:cNvSpPr/>
          <p:nvPr/>
        </p:nvSpPr>
        <p:spPr bwMode="auto">
          <a:xfrm rot="5400000">
            <a:off x="5506269" y="2239460"/>
            <a:ext cx="711431" cy="759392"/>
          </a:xfrm>
          <a:prstGeom prst="bent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6349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F93ADE3-248D-4E62-9240-110E9C4E0B81}"/>
              </a:ext>
            </a:extLst>
          </p:cNvPr>
          <p:cNvSpPr>
            <a:spLocks noGrp="1"/>
          </p:cNvSpPr>
          <p:nvPr>
            <p:ph type="title"/>
          </p:nvPr>
        </p:nvSpPr>
        <p:spPr/>
        <p:txBody>
          <a:bodyPr/>
          <a:lstStyle/>
          <a:p>
            <a:r>
              <a:rPr lang="ja-JP" altLang="en-US" sz="3200" dirty="0"/>
              <a:t>機密：外部スクリプトロジックのアクセス制御</a:t>
            </a:r>
          </a:p>
        </p:txBody>
      </p:sp>
      <p:pic>
        <p:nvPicPr>
          <p:cNvPr id="10" name="図 9">
            <a:extLst>
              <a:ext uri="{FF2B5EF4-FFF2-40B4-BE49-F238E27FC236}">
                <a16:creationId xmlns:a16="http://schemas.microsoft.com/office/drawing/2014/main" id="{59A1EC50-5238-454A-A503-EF046F2C4387}"/>
              </a:ext>
            </a:extLst>
          </p:cNvPr>
          <p:cNvPicPr>
            <a:picLocks noChangeAspect="1"/>
          </p:cNvPicPr>
          <p:nvPr/>
        </p:nvPicPr>
        <p:blipFill>
          <a:blip r:embed="rId3"/>
          <a:stretch>
            <a:fillRect/>
          </a:stretch>
        </p:blipFill>
        <p:spPr>
          <a:xfrm>
            <a:off x="394156" y="955727"/>
            <a:ext cx="6391072" cy="3823890"/>
          </a:xfrm>
          <a:prstGeom prst="rect">
            <a:avLst/>
          </a:prstGeom>
        </p:spPr>
      </p:pic>
      <p:sp>
        <p:nvSpPr>
          <p:cNvPr id="11" name="正方形/長方形 10">
            <a:extLst>
              <a:ext uri="{FF2B5EF4-FFF2-40B4-BE49-F238E27FC236}">
                <a16:creationId xmlns:a16="http://schemas.microsoft.com/office/drawing/2014/main" id="{7BA1B651-185A-4D4E-B181-CFE454F15765}"/>
              </a:ext>
            </a:extLst>
          </p:cNvPr>
          <p:cNvSpPr/>
          <p:nvPr/>
        </p:nvSpPr>
        <p:spPr bwMode="auto">
          <a:xfrm>
            <a:off x="4295668" y="2552036"/>
            <a:ext cx="917887" cy="180675"/>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2" name="正方形/長方形 11">
            <a:extLst>
              <a:ext uri="{FF2B5EF4-FFF2-40B4-BE49-F238E27FC236}">
                <a16:creationId xmlns:a16="http://schemas.microsoft.com/office/drawing/2014/main" id="{2C3C4DA9-ED35-4C34-9A56-F3244C1B7498}"/>
              </a:ext>
            </a:extLst>
          </p:cNvPr>
          <p:cNvSpPr/>
          <p:nvPr/>
        </p:nvSpPr>
        <p:spPr bwMode="auto">
          <a:xfrm>
            <a:off x="2583600" y="4186283"/>
            <a:ext cx="1205509" cy="323334"/>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3" name="正方形/長方形 12">
            <a:extLst>
              <a:ext uri="{FF2B5EF4-FFF2-40B4-BE49-F238E27FC236}">
                <a16:creationId xmlns:a16="http://schemas.microsoft.com/office/drawing/2014/main" id="{C21A534F-E0CE-4381-A0F8-DA18BDAC7E02}"/>
              </a:ext>
            </a:extLst>
          </p:cNvPr>
          <p:cNvSpPr/>
          <p:nvPr/>
        </p:nvSpPr>
        <p:spPr bwMode="auto">
          <a:xfrm>
            <a:off x="1197679" y="3352979"/>
            <a:ext cx="155182" cy="123986"/>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5" name="吹き出し: 角を丸めた四角形 14">
            <a:extLst>
              <a:ext uri="{FF2B5EF4-FFF2-40B4-BE49-F238E27FC236}">
                <a16:creationId xmlns:a16="http://schemas.microsoft.com/office/drawing/2014/main" id="{5739303A-B084-451C-BB1C-2173936CBA8D}"/>
              </a:ext>
            </a:extLst>
          </p:cNvPr>
          <p:cNvSpPr/>
          <p:nvPr/>
        </p:nvSpPr>
        <p:spPr bwMode="auto">
          <a:xfrm>
            <a:off x="4038036" y="4427098"/>
            <a:ext cx="1940517" cy="416364"/>
          </a:xfrm>
          <a:prstGeom prst="wedgeRoundRectCallout">
            <a:avLst>
              <a:gd name="adj1" fmla="val -60584"/>
              <a:gd name="adj2" fmla="val -46662"/>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lvl="0">
              <a:defRPr/>
            </a:pPr>
            <a:r>
              <a:rPr lang="en-US" altLang="ja-JP" sz="1600" dirty="0"/>
              <a:t>ENCRYPTION </a:t>
            </a:r>
            <a:r>
              <a:rPr lang="ja-JP" altLang="en-US" sz="1600" dirty="0"/>
              <a:t>あり</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17" name="正方形/長方形 16">
            <a:extLst>
              <a:ext uri="{FF2B5EF4-FFF2-40B4-BE49-F238E27FC236}">
                <a16:creationId xmlns:a16="http://schemas.microsoft.com/office/drawing/2014/main" id="{72781CBB-67EA-4EF8-B411-BC2A653ACCA2}"/>
              </a:ext>
            </a:extLst>
          </p:cNvPr>
          <p:cNvSpPr/>
          <p:nvPr/>
        </p:nvSpPr>
        <p:spPr bwMode="auto">
          <a:xfrm>
            <a:off x="4480022" y="1524167"/>
            <a:ext cx="917887" cy="180675"/>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8" name="吹き出し: 角を丸めた四角形 17">
            <a:extLst>
              <a:ext uri="{FF2B5EF4-FFF2-40B4-BE49-F238E27FC236}">
                <a16:creationId xmlns:a16="http://schemas.microsoft.com/office/drawing/2014/main" id="{29E2F518-DB13-4F56-A85A-3DE643B72177}"/>
              </a:ext>
            </a:extLst>
          </p:cNvPr>
          <p:cNvSpPr/>
          <p:nvPr/>
        </p:nvSpPr>
        <p:spPr bwMode="auto">
          <a:xfrm>
            <a:off x="5404946" y="2611327"/>
            <a:ext cx="1940517" cy="416364"/>
          </a:xfrm>
          <a:prstGeom prst="wedgeRoundRectCallout">
            <a:avLst>
              <a:gd name="adj1" fmla="val -60584"/>
              <a:gd name="adj2" fmla="val -46662"/>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lvl="0">
              <a:defRPr/>
            </a:pPr>
            <a:r>
              <a:rPr lang="en-US" altLang="ja-JP" sz="1600" dirty="0"/>
              <a:t>ENCRYPTION </a:t>
            </a:r>
            <a:r>
              <a:rPr lang="ja-JP" altLang="en-US" sz="1600" dirty="0"/>
              <a:t>あり</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19" name="吹き出し: 角を丸めた四角形 18">
            <a:extLst>
              <a:ext uri="{FF2B5EF4-FFF2-40B4-BE49-F238E27FC236}">
                <a16:creationId xmlns:a16="http://schemas.microsoft.com/office/drawing/2014/main" id="{0A01F63D-BDC4-4C7D-9E57-232ED038286D}"/>
              </a:ext>
            </a:extLst>
          </p:cNvPr>
          <p:cNvSpPr/>
          <p:nvPr/>
        </p:nvSpPr>
        <p:spPr bwMode="auto">
          <a:xfrm>
            <a:off x="5618595" y="1555952"/>
            <a:ext cx="1940517" cy="416364"/>
          </a:xfrm>
          <a:prstGeom prst="wedgeRoundRectCallout">
            <a:avLst>
              <a:gd name="adj1" fmla="val -60584"/>
              <a:gd name="adj2" fmla="val -46662"/>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lvl="0">
              <a:defRPr/>
            </a:pPr>
            <a:r>
              <a:rPr lang="en-US" altLang="ja-JP" sz="1600" dirty="0"/>
              <a:t>ENCRYPTION </a:t>
            </a:r>
            <a:r>
              <a:rPr lang="ja-JP" altLang="en-US" sz="1600" dirty="0"/>
              <a:t>なし</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cxnSp>
        <p:nvCxnSpPr>
          <p:cNvPr id="4" name="コネクタ: 曲線 3">
            <a:extLst>
              <a:ext uri="{FF2B5EF4-FFF2-40B4-BE49-F238E27FC236}">
                <a16:creationId xmlns:a16="http://schemas.microsoft.com/office/drawing/2014/main" id="{7E18ABC6-10D4-4002-88CA-830CF289F1E0}"/>
              </a:ext>
            </a:extLst>
          </p:cNvPr>
          <p:cNvCxnSpPr>
            <a:cxnSpLocks/>
            <a:stCxn id="18" idx="3"/>
            <a:endCxn id="15" idx="3"/>
          </p:cNvCxnSpPr>
          <p:nvPr/>
        </p:nvCxnSpPr>
        <p:spPr>
          <a:xfrm flipH="1">
            <a:off x="5978553" y="2819509"/>
            <a:ext cx="1366910" cy="1815771"/>
          </a:xfrm>
          <a:prstGeom prst="curvedConnector3">
            <a:avLst>
              <a:gd name="adj1" fmla="val -16724"/>
            </a:avLst>
          </a:prstGeom>
          <a:ln w="19050">
            <a:headEnd type="none"/>
            <a:tailEnd type="triangle" w="lg" len="lg"/>
          </a:ln>
        </p:spPr>
        <p:style>
          <a:lnRef idx="1">
            <a:schemeClr val="accent3"/>
          </a:lnRef>
          <a:fillRef idx="0">
            <a:schemeClr val="accent3"/>
          </a:fillRef>
          <a:effectRef idx="0">
            <a:schemeClr val="accent3"/>
          </a:effectRef>
          <a:fontRef idx="minor">
            <a:schemeClr val="tx1"/>
          </a:fontRef>
        </p:style>
      </p:cxnSp>
      <p:sp>
        <p:nvSpPr>
          <p:cNvPr id="16" name="吹き出し: 角を丸めた四角形 15">
            <a:extLst>
              <a:ext uri="{FF2B5EF4-FFF2-40B4-BE49-F238E27FC236}">
                <a16:creationId xmlns:a16="http://schemas.microsoft.com/office/drawing/2014/main" id="{C6CAE19F-E005-44C0-8D75-130ABCF58852}"/>
              </a:ext>
            </a:extLst>
          </p:cNvPr>
          <p:cNvSpPr/>
          <p:nvPr/>
        </p:nvSpPr>
        <p:spPr bwMode="auto">
          <a:xfrm>
            <a:off x="6240118" y="4093253"/>
            <a:ext cx="1940517" cy="416364"/>
          </a:xfrm>
          <a:prstGeom prst="wedgeRoundRectCallout">
            <a:avLst>
              <a:gd name="adj1" fmla="val -60584"/>
              <a:gd name="adj2" fmla="val -46662"/>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lvl="0">
              <a:defRPr/>
            </a:pPr>
            <a:r>
              <a:rPr lang="en-US" altLang="ja-JP" sz="1600" dirty="0"/>
              <a:t>ENCRYPTION </a:t>
            </a:r>
            <a:r>
              <a:rPr lang="ja-JP" altLang="en-US" sz="1600" dirty="0"/>
              <a:t>なし</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cxnSp>
        <p:nvCxnSpPr>
          <p:cNvPr id="20" name="コネクタ: 曲線 19">
            <a:extLst>
              <a:ext uri="{FF2B5EF4-FFF2-40B4-BE49-F238E27FC236}">
                <a16:creationId xmlns:a16="http://schemas.microsoft.com/office/drawing/2014/main" id="{0180ADF8-C136-452A-AB68-CE24BA167D95}"/>
              </a:ext>
            </a:extLst>
          </p:cNvPr>
          <p:cNvCxnSpPr>
            <a:cxnSpLocks/>
            <a:stCxn id="19" idx="3"/>
            <a:endCxn id="16" idx="3"/>
          </p:cNvCxnSpPr>
          <p:nvPr/>
        </p:nvCxnSpPr>
        <p:spPr>
          <a:xfrm>
            <a:off x="7559112" y="1764134"/>
            <a:ext cx="621523" cy="2537301"/>
          </a:xfrm>
          <a:prstGeom prst="curvedConnector3">
            <a:avLst>
              <a:gd name="adj1" fmla="val 177121"/>
            </a:avLst>
          </a:prstGeom>
          <a:ln w="19050">
            <a:headEnd type="none"/>
            <a:tailEnd type="triangle" w="lg" len="lg"/>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838818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858970"/>
          </a:xfrm>
        </p:spPr>
        <p:txBody>
          <a:bodyPr/>
          <a:lstStyle/>
          <a:p>
            <a:r>
              <a:rPr kumimoji="1" lang="en-US" altLang="ja-JP" sz="8800" dirty="0"/>
              <a:t>Hands-on</a:t>
            </a:r>
            <a:r>
              <a:rPr kumimoji="1" lang="ja-JP" altLang="en-US" sz="8800" dirty="0"/>
              <a:t> ④</a:t>
            </a:r>
            <a:br>
              <a:rPr kumimoji="1" lang="en-US" altLang="ja-JP" sz="3200" dirty="0"/>
            </a:br>
            <a:r>
              <a:rPr kumimoji="1" lang="ja-JP" altLang="en-US" sz="3200" dirty="0"/>
              <a:t>　パッケージの管理</a:t>
            </a:r>
          </a:p>
        </p:txBody>
      </p:sp>
    </p:spTree>
    <p:extLst>
      <p:ext uri="{BB962C8B-B14F-4D97-AF65-F5344CB8AC3E}">
        <p14:creationId xmlns:p14="http://schemas.microsoft.com/office/powerpoint/2010/main" val="1279690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437317"/>
          </a:xfrm>
        </p:spPr>
        <p:txBody>
          <a:bodyPr/>
          <a:lstStyle/>
          <a:p>
            <a:r>
              <a:rPr kumimoji="1" lang="ja-JP" altLang="en-US" sz="8800" dirty="0"/>
              <a:t>環境確認</a:t>
            </a:r>
            <a:endParaRPr kumimoji="1" lang="ja-JP" altLang="en-US" sz="3200" dirty="0"/>
          </a:p>
        </p:txBody>
      </p:sp>
    </p:spTree>
    <p:extLst>
      <p:ext uri="{BB962C8B-B14F-4D97-AF65-F5344CB8AC3E}">
        <p14:creationId xmlns:p14="http://schemas.microsoft.com/office/powerpoint/2010/main" val="2000087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605773A5-0987-424D-85FC-FAFFF4D6FFCE}"/>
              </a:ext>
            </a:extLst>
          </p:cNvPr>
          <p:cNvSpPr/>
          <p:nvPr/>
        </p:nvSpPr>
        <p:spPr bwMode="auto">
          <a:xfrm>
            <a:off x="287383" y="966650"/>
            <a:ext cx="8569234" cy="3853544"/>
          </a:xfrm>
          <a:prstGeom prst="roundRect">
            <a:avLst>
              <a:gd name="adj" fmla="val 2618"/>
            </a:avLst>
          </a:prstGeom>
          <a:solidFill>
            <a:schemeClr val="tx2"/>
          </a:solidFill>
          <a:ln w="38100" cap="flat" cmpd="sng" algn="ctr">
            <a:solidFill>
              <a:srgbClr val="002B62"/>
            </a:solidFill>
            <a:prstDash val="solid"/>
          </a:ln>
          <a:effec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FFFFFF"/>
                </a:solidFill>
                <a:effectLst/>
                <a:uLnTx/>
                <a:uFillTx/>
                <a:latin typeface="Segoe UI"/>
                <a:ea typeface="メイリオ"/>
                <a:cs typeface="+mn-cs"/>
              </a:rPr>
              <a:t>SQL</a:t>
            </a:r>
            <a:r>
              <a:rPr kumimoji="0" lang="ja-JP" altLang="en-US" sz="2000" b="0" i="0" u="none" strike="noStrike" kern="0" cap="none" spc="0" normalizeH="0" baseline="0" noProof="0" dirty="0">
                <a:ln>
                  <a:noFill/>
                </a:ln>
                <a:solidFill>
                  <a:srgbClr val="FFFFFF"/>
                </a:solidFill>
                <a:effectLst/>
                <a:uLnTx/>
                <a:uFillTx/>
                <a:latin typeface="Segoe UI"/>
                <a:ea typeface="メイリオ"/>
                <a:cs typeface="+mn-cs"/>
              </a:rPr>
              <a:t> </a:t>
            </a:r>
            <a:r>
              <a:rPr kumimoji="0" lang="en-US" altLang="ja-JP" sz="2000" b="0" i="0" u="none" strike="noStrike" kern="0" cap="none" spc="0" normalizeH="0" baseline="0" noProof="0" dirty="0">
                <a:ln>
                  <a:noFill/>
                </a:ln>
                <a:solidFill>
                  <a:srgbClr val="FFFFFF"/>
                </a:solidFill>
                <a:effectLst/>
                <a:uLnTx/>
                <a:uFillTx/>
                <a:latin typeface="Segoe UI"/>
                <a:ea typeface="メイリオ"/>
                <a:cs typeface="+mn-cs"/>
              </a:rPr>
              <a:t>Server</a:t>
            </a:r>
            <a:r>
              <a:rPr kumimoji="0" lang="ja-JP" altLang="en-US" sz="2000" b="0" i="0" u="none" strike="noStrike" kern="0" cap="none" spc="0" normalizeH="0" baseline="0" noProof="0" dirty="0">
                <a:ln>
                  <a:noFill/>
                </a:ln>
                <a:solidFill>
                  <a:srgbClr val="FFFFFF"/>
                </a:solidFill>
                <a:effectLst/>
                <a:uLnTx/>
                <a:uFillTx/>
                <a:latin typeface="Segoe UI"/>
                <a:ea typeface="メイリオ"/>
                <a:cs typeface="+mn-cs"/>
              </a:rPr>
              <a:t> サーバー</a:t>
            </a:r>
          </a:p>
        </p:txBody>
      </p:sp>
      <p:sp>
        <p:nvSpPr>
          <p:cNvPr id="3" name="角丸四角形 142">
            <a:extLst>
              <a:ext uri="{FF2B5EF4-FFF2-40B4-BE49-F238E27FC236}">
                <a16:creationId xmlns:a16="http://schemas.microsoft.com/office/drawing/2014/main" id="{1F102E53-8CF5-4997-9945-067B393F874A}"/>
              </a:ext>
            </a:extLst>
          </p:cNvPr>
          <p:cNvSpPr/>
          <p:nvPr/>
        </p:nvSpPr>
        <p:spPr bwMode="auto">
          <a:xfrm>
            <a:off x="535577" y="3437576"/>
            <a:ext cx="8072846" cy="749594"/>
          </a:xfrm>
          <a:prstGeom prst="roundRect">
            <a:avLst>
              <a:gd name="adj" fmla="val 6566"/>
            </a:avLst>
          </a:prstGeom>
          <a:solidFill>
            <a:schemeClr val="tx2">
              <a:lumMod val="20000"/>
              <a:lumOff val="80000"/>
            </a:schemeClr>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Python/R</a:t>
            </a:r>
            <a:r>
              <a:rPr kumimoji="0" lang="ja-JP" altLang="en-US" sz="2000" b="0" i="0" u="none" strike="noStrike" kern="0" cap="none" spc="0" normalizeH="0" baseline="0" noProof="0" dirty="0">
                <a:ln>
                  <a:noFill/>
                </a:ln>
                <a:solidFill>
                  <a:srgbClr val="000000"/>
                </a:solidFill>
                <a:effectLst/>
                <a:uLnTx/>
                <a:uFillTx/>
                <a:latin typeface="Segoe UI"/>
                <a:ea typeface="メイリオ"/>
                <a:cs typeface="+mn-cs"/>
              </a:rPr>
              <a:t> ランタイム</a:t>
            </a:r>
          </a:p>
        </p:txBody>
      </p:sp>
      <p:sp>
        <p:nvSpPr>
          <p:cNvPr id="8" name="角丸四角形 142">
            <a:extLst>
              <a:ext uri="{FF2B5EF4-FFF2-40B4-BE49-F238E27FC236}">
                <a16:creationId xmlns:a16="http://schemas.microsoft.com/office/drawing/2014/main" id="{BFB9DAD6-2AAB-40BB-BFD2-D49DEA605497}"/>
              </a:ext>
            </a:extLst>
          </p:cNvPr>
          <p:cNvSpPr/>
          <p:nvPr/>
        </p:nvSpPr>
        <p:spPr bwMode="auto">
          <a:xfrm>
            <a:off x="287383" y="340760"/>
            <a:ext cx="8569234" cy="366871"/>
          </a:xfrm>
          <a:prstGeom prst="roundRect">
            <a:avLst/>
          </a:prstGeom>
          <a:solidFill>
            <a:srgbClr val="00B050"/>
          </a:solidFill>
          <a:ln w="38100" cap="flat" cmpd="sng" algn="ctr">
            <a:solidFill>
              <a:srgbClr val="002B62"/>
            </a:solidFill>
            <a:prstDash val="solid"/>
          </a:ln>
          <a:effectLst/>
          <a:extLst/>
        </p:spPr>
        <p:txBody>
          <a:bodyPr rot="0" spcFirstLastPara="0" vertOverflow="overflow" horzOverflow="overflow" vert="horz" wrap="square" lIns="36000" tIns="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APP</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9" name="角丸四角形 142">
            <a:extLst>
              <a:ext uri="{FF2B5EF4-FFF2-40B4-BE49-F238E27FC236}">
                <a16:creationId xmlns:a16="http://schemas.microsoft.com/office/drawing/2014/main" id="{41340951-A6FC-43F8-B638-928FFD7A09BA}"/>
              </a:ext>
            </a:extLst>
          </p:cNvPr>
          <p:cNvSpPr/>
          <p:nvPr/>
        </p:nvSpPr>
        <p:spPr bwMode="auto">
          <a:xfrm>
            <a:off x="535577" y="2980081"/>
            <a:ext cx="8072846" cy="369789"/>
          </a:xfrm>
          <a:prstGeom prst="roundRect">
            <a:avLst>
              <a:gd name="adj" fmla="val 16607"/>
            </a:avLst>
          </a:prstGeom>
          <a:solidFill>
            <a:schemeClr val="tx2">
              <a:lumMod val="20000"/>
              <a:lumOff val="80000"/>
            </a:schemeClr>
          </a:solidFill>
          <a:ln w="38100" cap="flat" cmpd="sng" algn="ctr">
            <a:solidFill>
              <a:srgbClr val="002B62"/>
            </a:solidFill>
            <a:prstDash val="solid"/>
          </a:ln>
          <a:effectLst/>
          <a:extLst/>
        </p:spPr>
        <p:txBody>
          <a:bodyPr rot="0" spcFirstLastPara="0" vertOverflow="overflow" horzOverflow="overflow" vert="horz" wrap="square" lIns="36000" tIns="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Machine</a:t>
            </a:r>
            <a:r>
              <a:rPr kumimoji="0" lang="ja-JP" altLang="en-US" sz="2000" b="0" i="0" u="none" strike="noStrike" kern="0" cap="none" spc="0" normalizeH="0" baseline="0" noProof="0" dirty="0">
                <a:ln>
                  <a:noFill/>
                </a:ln>
                <a:solidFill>
                  <a:srgbClr val="000000"/>
                </a:solidFill>
                <a:effectLst/>
                <a:uLnTx/>
                <a:uFillTx/>
                <a:latin typeface="Segoe UI"/>
                <a:ea typeface="メイリオ"/>
                <a:cs typeface="+mn-cs"/>
              </a:rPr>
              <a:t> </a:t>
            </a: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Learning</a:t>
            </a:r>
            <a:r>
              <a:rPr kumimoji="0" lang="ja-JP" altLang="en-US" sz="2000" b="0" i="0" u="none" strike="noStrike" kern="0" cap="none" spc="0" normalizeH="0" baseline="0" noProof="0" dirty="0">
                <a:ln>
                  <a:noFill/>
                </a:ln>
                <a:solidFill>
                  <a:srgbClr val="000000"/>
                </a:solidFill>
                <a:effectLst/>
                <a:uLnTx/>
                <a:uFillTx/>
                <a:latin typeface="Segoe UI"/>
                <a:ea typeface="メイリオ"/>
                <a:cs typeface="+mn-cs"/>
              </a:rPr>
              <a:t> </a:t>
            </a: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Services</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10" name="角丸四角形 142">
            <a:extLst>
              <a:ext uri="{FF2B5EF4-FFF2-40B4-BE49-F238E27FC236}">
                <a16:creationId xmlns:a16="http://schemas.microsoft.com/office/drawing/2014/main" id="{3AA866FD-9921-4B71-B39C-CAC1B0A484DB}"/>
              </a:ext>
            </a:extLst>
          </p:cNvPr>
          <p:cNvSpPr/>
          <p:nvPr/>
        </p:nvSpPr>
        <p:spPr bwMode="auto">
          <a:xfrm>
            <a:off x="535577" y="1373971"/>
            <a:ext cx="8072846" cy="1515292"/>
          </a:xfrm>
          <a:prstGeom prst="roundRect">
            <a:avLst>
              <a:gd name="adj" fmla="val 4785"/>
            </a:avLst>
          </a:prstGeom>
          <a:solidFill>
            <a:schemeClr val="tx2">
              <a:lumMod val="20000"/>
              <a:lumOff val="80000"/>
            </a:schemeClr>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Database</a:t>
            </a:r>
            <a:r>
              <a:rPr kumimoji="0" lang="ja-JP" altLang="en-US" sz="2000" b="0" i="0" u="none" strike="noStrike" kern="0" cap="none" spc="0" normalizeH="0" baseline="0" noProof="0" dirty="0">
                <a:ln>
                  <a:noFill/>
                </a:ln>
                <a:solidFill>
                  <a:srgbClr val="000000"/>
                </a:solidFill>
                <a:effectLst/>
                <a:uLnTx/>
                <a:uFillTx/>
                <a:latin typeface="Segoe UI"/>
                <a:ea typeface="メイリオ"/>
                <a:cs typeface="+mn-cs"/>
              </a:rPr>
              <a:t> </a:t>
            </a: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Services</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4" name="角丸四角形 142">
            <a:extLst>
              <a:ext uri="{FF2B5EF4-FFF2-40B4-BE49-F238E27FC236}">
                <a16:creationId xmlns:a16="http://schemas.microsoft.com/office/drawing/2014/main" id="{1ABD9821-1F00-40FF-AB15-CA79125BA8C8}"/>
              </a:ext>
            </a:extLst>
          </p:cNvPr>
          <p:cNvSpPr/>
          <p:nvPr/>
        </p:nvSpPr>
        <p:spPr bwMode="auto">
          <a:xfrm>
            <a:off x="974815" y="1754330"/>
            <a:ext cx="2181498" cy="1005395"/>
          </a:xfrm>
          <a:prstGeom prst="roundRect">
            <a:avLst/>
          </a:prstGeom>
          <a:solidFill>
            <a:schemeClr val="accent4"/>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プロシージャＡ</a:t>
            </a:r>
          </a:p>
        </p:txBody>
      </p:sp>
      <p:sp>
        <p:nvSpPr>
          <p:cNvPr id="11" name="角丸四角形 142">
            <a:extLst>
              <a:ext uri="{FF2B5EF4-FFF2-40B4-BE49-F238E27FC236}">
                <a16:creationId xmlns:a16="http://schemas.microsoft.com/office/drawing/2014/main" id="{439446F4-B0A7-4F16-BD03-02FB1A3E6CAF}"/>
              </a:ext>
            </a:extLst>
          </p:cNvPr>
          <p:cNvSpPr/>
          <p:nvPr/>
        </p:nvSpPr>
        <p:spPr bwMode="auto">
          <a:xfrm>
            <a:off x="535577" y="4295573"/>
            <a:ext cx="8072846" cy="406594"/>
          </a:xfrm>
          <a:prstGeom prst="roundRect">
            <a:avLst>
              <a:gd name="adj" fmla="val 10937"/>
            </a:avLst>
          </a:prstGeom>
          <a:solidFill>
            <a:schemeClr val="accent6"/>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GPU</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12" name="角丸四角形 142">
            <a:extLst>
              <a:ext uri="{FF2B5EF4-FFF2-40B4-BE49-F238E27FC236}">
                <a16:creationId xmlns:a16="http://schemas.microsoft.com/office/drawing/2014/main" id="{DE69EAC1-FFF7-493A-A48B-B2E91F522604}"/>
              </a:ext>
            </a:extLst>
          </p:cNvPr>
          <p:cNvSpPr/>
          <p:nvPr/>
        </p:nvSpPr>
        <p:spPr bwMode="auto">
          <a:xfrm>
            <a:off x="6092195" y="1754330"/>
            <a:ext cx="2181498" cy="1005395"/>
          </a:xfrm>
          <a:prstGeom prst="roundRect">
            <a:avLst/>
          </a:prstGeom>
          <a:solidFill>
            <a:schemeClr val="accent4"/>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プロシージャＣ</a:t>
            </a:r>
          </a:p>
        </p:txBody>
      </p:sp>
      <p:sp>
        <p:nvSpPr>
          <p:cNvPr id="14" name="角丸四角形 142">
            <a:extLst>
              <a:ext uri="{FF2B5EF4-FFF2-40B4-BE49-F238E27FC236}">
                <a16:creationId xmlns:a16="http://schemas.microsoft.com/office/drawing/2014/main" id="{5B8D4A6A-0F12-4603-BB6D-F21B0D802141}"/>
              </a:ext>
            </a:extLst>
          </p:cNvPr>
          <p:cNvSpPr/>
          <p:nvPr/>
        </p:nvSpPr>
        <p:spPr bwMode="auto">
          <a:xfrm>
            <a:off x="3533505" y="1747030"/>
            <a:ext cx="2181498" cy="1005395"/>
          </a:xfrm>
          <a:prstGeom prst="roundRect">
            <a:avLst/>
          </a:prstGeom>
          <a:solidFill>
            <a:schemeClr val="accent4"/>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プロシージャＢ</a:t>
            </a:r>
          </a:p>
        </p:txBody>
      </p:sp>
      <p:sp>
        <p:nvSpPr>
          <p:cNvPr id="15" name="角丸四角形 142">
            <a:extLst>
              <a:ext uri="{FF2B5EF4-FFF2-40B4-BE49-F238E27FC236}">
                <a16:creationId xmlns:a16="http://schemas.microsoft.com/office/drawing/2014/main" id="{B42FE5D9-45EE-4513-B130-537760145217}"/>
              </a:ext>
            </a:extLst>
          </p:cNvPr>
          <p:cNvSpPr/>
          <p:nvPr/>
        </p:nvSpPr>
        <p:spPr bwMode="auto">
          <a:xfrm>
            <a:off x="3618414" y="2079622"/>
            <a:ext cx="2011680" cy="612000"/>
          </a:xfrm>
          <a:prstGeom prst="roundRect">
            <a:avLst/>
          </a:prstGeom>
          <a:solidFill>
            <a:schemeClr val="accent4">
              <a:lumMod val="40000"/>
              <a:lumOff val="60000"/>
            </a:schemeClr>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Python/R</a:t>
            </a: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記述</a:t>
            </a:r>
            <a:endParaRPr kumimoji="0" lang="en-US" altLang="ja-JP" sz="1800" b="0" i="0" u="none" strike="noStrike" kern="0" cap="none" spc="0" normalizeH="0" baseline="0" noProof="0" dirty="0">
              <a:ln>
                <a:noFill/>
              </a:ln>
              <a:solidFill>
                <a:srgbClr val="000000"/>
              </a:solidFill>
              <a:effectLst/>
              <a:uLnTx/>
              <a:uFillTx/>
              <a:latin typeface="Segoe UI"/>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Predict</a:t>
            </a: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処理</a:t>
            </a:r>
          </a:p>
        </p:txBody>
      </p:sp>
      <p:sp>
        <p:nvSpPr>
          <p:cNvPr id="16" name="角丸四角形 142">
            <a:extLst>
              <a:ext uri="{FF2B5EF4-FFF2-40B4-BE49-F238E27FC236}">
                <a16:creationId xmlns:a16="http://schemas.microsoft.com/office/drawing/2014/main" id="{DDC4CF86-A75A-4064-9E7C-46B10F66A666}"/>
              </a:ext>
            </a:extLst>
          </p:cNvPr>
          <p:cNvSpPr/>
          <p:nvPr/>
        </p:nvSpPr>
        <p:spPr bwMode="auto">
          <a:xfrm>
            <a:off x="5499245" y="3782949"/>
            <a:ext cx="1404000" cy="309705"/>
          </a:xfrm>
          <a:prstGeom prst="roundRect">
            <a:avLst/>
          </a:prstGeom>
          <a:solidFill>
            <a:srgbClr val="FFFFFF"/>
          </a:solidFill>
          <a:ln w="38100" cap="flat" cmpd="sng" algn="ctr">
            <a:solidFill>
              <a:srgbClr val="002B62"/>
            </a:solidFill>
            <a:prstDash val="sysDash"/>
          </a:ln>
          <a:effectLst/>
          <a:extLst/>
        </p:spPr>
        <p:txBody>
          <a:bodyPr rot="0" spcFirstLastPara="0" vertOverflow="overflow" horzOverflow="overflow" vert="horz" wrap="square" lIns="36000" tIns="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RAPID</a:t>
            </a:r>
            <a:r>
              <a:rPr kumimoji="0" lang="ja-JP" altLang="en-US" sz="1100" b="0" i="0" u="none" strike="noStrike" kern="0" cap="none" spc="0" normalizeH="0" baseline="0" noProof="0" dirty="0">
                <a:ln>
                  <a:noFill/>
                </a:ln>
                <a:solidFill>
                  <a:srgbClr val="000000"/>
                </a:solidFill>
                <a:effectLst/>
                <a:uLnTx/>
                <a:uFillTx/>
                <a:latin typeface="Segoe UI"/>
                <a:ea typeface="メイリオ"/>
                <a:cs typeface="+mn-cs"/>
              </a:rPr>
              <a:t>機械学習</a:t>
            </a:r>
            <a:endParaRPr kumimoji="0" lang="ja-JP" altLang="en-US" sz="14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19" name="角丸四角形 142">
            <a:extLst>
              <a:ext uri="{FF2B5EF4-FFF2-40B4-BE49-F238E27FC236}">
                <a16:creationId xmlns:a16="http://schemas.microsoft.com/office/drawing/2014/main" id="{43E0393C-2BB5-4B25-ACD8-B164ACF6352E}"/>
              </a:ext>
            </a:extLst>
          </p:cNvPr>
          <p:cNvSpPr/>
          <p:nvPr/>
        </p:nvSpPr>
        <p:spPr bwMode="auto">
          <a:xfrm>
            <a:off x="2305100" y="3788192"/>
            <a:ext cx="1404000" cy="309705"/>
          </a:xfrm>
          <a:prstGeom prst="roundRect">
            <a:avLst/>
          </a:prstGeom>
          <a:solidFill>
            <a:srgbClr val="FFFFFF"/>
          </a:solidFill>
          <a:ln w="38100" cap="flat" cmpd="sng" algn="ctr">
            <a:solidFill>
              <a:srgbClr val="002B62"/>
            </a:solidFill>
            <a:prstDash val="solid"/>
          </a:ln>
          <a:effectLst/>
          <a:extLst/>
        </p:spPr>
        <p:txBody>
          <a:bodyPr rot="0" spcFirstLastPara="0" vertOverflow="overflow" horzOverflow="overflow" vert="horz" wrap="square" lIns="0" tIns="0" rIns="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err="1">
                <a:ln>
                  <a:noFill/>
                </a:ln>
                <a:solidFill>
                  <a:srgbClr val="000000"/>
                </a:solidFill>
                <a:effectLst/>
                <a:uLnTx/>
                <a:uFillTx/>
                <a:latin typeface="Segoe UI"/>
                <a:ea typeface="メイリオ"/>
                <a:cs typeface="+mn-cs"/>
              </a:rPr>
              <a:t>Chainer</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20" name="角丸四角形 142">
            <a:extLst>
              <a:ext uri="{FF2B5EF4-FFF2-40B4-BE49-F238E27FC236}">
                <a16:creationId xmlns:a16="http://schemas.microsoft.com/office/drawing/2014/main" id="{D95A7231-D93E-4901-BC95-DA54D5D13DD5}"/>
              </a:ext>
            </a:extLst>
          </p:cNvPr>
          <p:cNvSpPr/>
          <p:nvPr/>
        </p:nvSpPr>
        <p:spPr bwMode="auto">
          <a:xfrm>
            <a:off x="3906000" y="3788915"/>
            <a:ext cx="1404000" cy="309705"/>
          </a:xfrm>
          <a:prstGeom prst="roundRect">
            <a:avLst/>
          </a:prstGeom>
          <a:solidFill>
            <a:srgbClr val="FFFFFF"/>
          </a:solidFill>
          <a:ln w="38100" cap="flat" cmpd="sng" algn="ctr">
            <a:solidFill>
              <a:srgbClr val="002B62"/>
            </a:solidFill>
            <a:prstDash val="solid"/>
          </a:ln>
          <a:effectLst/>
          <a:extLst/>
        </p:spPr>
        <p:txBody>
          <a:bodyPr rot="0" spcFirstLastPara="0" vertOverflow="overflow" horzOverflow="overflow" vert="horz" wrap="square" lIns="0" tIns="0" rIns="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CNTK</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22" name="矢印: 下 21">
            <a:extLst>
              <a:ext uri="{FF2B5EF4-FFF2-40B4-BE49-F238E27FC236}">
                <a16:creationId xmlns:a16="http://schemas.microsoft.com/office/drawing/2014/main" id="{696977E1-30F5-446C-BDEC-9D1BC694DF83}"/>
              </a:ext>
            </a:extLst>
          </p:cNvPr>
          <p:cNvSpPr/>
          <p:nvPr/>
        </p:nvSpPr>
        <p:spPr bwMode="auto">
          <a:xfrm>
            <a:off x="1132626" y="539363"/>
            <a:ext cx="433767" cy="1214968"/>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角丸四角形 142">
            <a:extLst>
              <a:ext uri="{FF2B5EF4-FFF2-40B4-BE49-F238E27FC236}">
                <a16:creationId xmlns:a16="http://schemas.microsoft.com/office/drawing/2014/main" id="{06753783-AB2F-4A4F-B68A-C78B4C251C28}"/>
              </a:ext>
            </a:extLst>
          </p:cNvPr>
          <p:cNvSpPr/>
          <p:nvPr/>
        </p:nvSpPr>
        <p:spPr bwMode="auto">
          <a:xfrm>
            <a:off x="1059724" y="2086922"/>
            <a:ext cx="2011680" cy="612000"/>
          </a:xfrm>
          <a:prstGeom prst="roundRect">
            <a:avLst/>
          </a:prstGeom>
          <a:solidFill>
            <a:schemeClr val="accent4">
              <a:lumMod val="40000"/>
              <a:lumOff val="60000"/>
            </a:schemeClr>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Python/R</a:t>
            </a: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記述</a:t>
            </a:r>
            <a:endParaRPr kumimoji="0" lang="en-US" altLang="ja-JP" sz="1800" b="0" i="0" u="none" strike="noStrike" kern="0" cap="none" spc="0" normalizeH="0" baseline="0" noProof="0" dirty="0">
              <a:ln>
                <a:noFill/>
              </a:ln>
              <a:solidFill>
                <a:srgbClr val="000000"/>
              </a:solidFill>
              <a:effectLst/>
              <a:uLnTx/>
              <a:uFillTx/>
              <a:latin typeface="Segoe UI"/>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Train</a:t>
            </a: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処理</a:t>
            </a:r>
          </a:p>
        </p:txBody>
      </p:sp>
      <p:sp>
        <p:nvSpPr>
          <p:cNvPr id="24" name="矢印: 下 23">
            <a:extLst>
              <a:ext uri="{FF2B5EF4-FFF2-40B4-BE49-F238E27FC236}">
                <a16:creationId xmlns:a16="http://schemas.microsoft.com/office/drawing/2014/main" id="{3621CD7D-CA1F-46DB-AB0E-C17082E8BEB1}"/>
              </a:ext>
            </a:extLst>
          </p:cNvPr>
          <p:cNvSpPr/>
          <p:nvPr/>
        </p:nvSpPr>
        <p:spPr bwMode="auto">
          <a:xfrm>
            <a:off x="7577607" y="539362"/>
            <a:ext cx="433767" cy="1207668"/>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角丸四角形 142">
            <a:extLst>
              <a:ext uri="{FF2B5EF4-FFF2-40B4-BE49-F238E27FC236}">
                <a16:creationId xmlns:a16="http://schemas.microsoft.com/office/drawing/2014/main" id="{7C4E6A43-CDBA-4F9E-B847-F08E6A7E9235}"/>
              </a:ext>
            </a:extLst>
          </p:cNvPr>
          <p:cNvSpPr/>
          <p:nvPr/>
        </p:nvSpPr>
        <p:spPr bwMode="auto">
          <a:xfrm>
            <a:off x="6177104" y="2086922"/>
            <a:ext cx="2011680" cy="612000"/>
          </a:xfrm>
          <a:prstGeom prst="roundRect">
            <a:avLst/>
          </a:prstGeom>
          <a:solidFill>
            <a:schemeClr val="accent4">
              <a:lumMod val="40000"/>
              <a:lumOff val="60000"/>
            </a:schemeClr>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Python/R</a:t>
            </a: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記述</a:t>
            </a:r>
            <a:endParaRPr kumimoji="0" lang="en-US" altLang="ja-JP" sz="1800" b="0" i="0" u="none" strike="noStrike" kern="0" cap="none" spc="0" normalizeH="0" baseline="0" noProof="0" dirty="0">
              <a:ln>
                <a:noFill/>
              </a:ln>
              <a:solidFill>
                <a:srgbClr val="000000"/>
              </a:solidFill>
              <a:effectLst/>
              <a:uLnTx/>
              <a:uFillTx/>
              <a:latin typeface="Segoe UI"/>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その他処理</a:t>
            </a:r>
          </a:p>
        </p:txBody>
      </p:sp>
      <p:sp>
        <p:nvSpPr>
          <p:cNvPr id="25" name="矢印: 下 24">
            <a:extLst>
              <a:ext uri="{FF2B5EF4-FFF2-40B4-BE49-F238E27FC236}">
                <a16:creationId xmlns:a16="http://schemas.microsoft.com/office/drawing/2014/main" id="{95420D06-4C1D-4079-B1FA-8AFEF2B9360A}"/>
              </a:ext>
            </a:extLst>
          </p:cNvPr>
          <p:cNvSpPr/>
          <p:nvPr/>
        </p:nvSpPr>
        <p:spPr bwMode="auto">
          <a:xfrm>
            <a:off x="1132626" y="2691622"/>
            <a:ext cx="433767" cy="1091327"/>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矢印: 下 25">
            <a:extLst>
              <a:ext uri="{FF2B5EF4-FFF2-40B4-BE49-F238E27FC236}">
                <a16:creationId xmlns:a16="http://schemas.microsoft.com/office/drawing/2014/main" id="{5273D276-26EC-4022-A82D-FCFD4C6D109B}"/>
              </a:ext>
            </a:extLst>
          </p:cNvPr>
          <p:cNvSpPr/>
          <p:nvPr/>
        </p:nvSpPr>
        <p:spPr bwMode="auto">
          <a:xfrm>
            <a:off x="7577607" y="2698922"/>
            <a:ext cx="433767" cy="1084026"/>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角丸四角形 142">
            <a:extLst>
              <a:ext uri="{FF2B5EF4-FFF2-40B4-BE49-F238E27FC236}">
                <a16:creationId xmlns:a16="http://schemas.microsoft.com/office/drawing/2014/main" id="{0E7F8C82-5BC1-46FD-9F7C-D0505509B946}"/>
              </a:ext>
            </a:extLst>
          </p:cNvPr>
          <p:cNvSpPr/>
          <p:nvPr/>
        </p:nvSpPr>
        <p:spPr bwMode="auto">
          <a:xfrm>
            <a:off x="650497" y="3782949"/>
            <a:ext cx="1404000" cy="309705"/>
          </a:xfrm>
          <a:prstGeom prst="roundRect">
            <a:avLst/>
          </a:prstGeom>
          <a:solidFill>
            <a:srgbClr val="FFFFFF"/>
          </a:solidFill>
          <a:ln w="38100" cap="flat" cmpd="sng" algn="ctr">
            <a:solidFill>
              <a:srgbClr val="002B62"/>
            </a:solidFill>
            <a:prstDash val="solid"/>
          </a:ln>
          <a:effectLst/>
          <a:extLst/>
        </p:spPr>
        <p:txBody>
          <a:bodyPr rot="0" spcFirstLastPara="0" vertOverflow="overflow" horzOverflow="overflow" vert="horz" wrap="square" lIns="0" tIns="0" rIns="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err="1">
                <a:ln>
                  <a:noFill/>
                </a:ln>
                <a:solidFill>
                  <a:srgbClr val="000000"/>
                </a:solidFill>
                <a:effectLst/>
                <a:uLnTx/>
                <a:uFillTx/>
                <a:latin typeface="Segoe UI"/>
                <a:ea typeface="メイリオ"/>
                <a:cs typeface="+mn-cs"/>
              </a:rPr>
              <a:t>TensorFlow</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21" name="角丸四角形 142">
            <a:extLst>
              <a:ext uri="{FF2B5EF4-FFF2-40B4-BE49-F238E27FC236}">
                <a16:creationId xmlns:a16="http://schemas.microsoft.com/office/drawing/2014/main" id="{846D6378-8F32-4B98-83B8-1C46A30D9207}"/>
              </a:ext>
            </a:extLst>
          </p:cNvPr>
          <p:cNvSpPr/>
          <p:nvPr/>
        </p:nvSpPr>
        <p:spPr bwMode="auto">
          <a:xfrm>
            <a:off x="7087798" y="3784172"/>
            <a:ext cx="1404000" cy="309705"/>
          </a:xfrm>
          <a:prstGeom prst="roundRect">
            <a:avLst/>
          </a:prstGeom>
          <a:solidFill>
            <a:srgbClr val="FFFFFF"/>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その他</a:t>
            </a: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FW</a:t>
            </a:r>
            <a:endParaRPr kumimoji="0" lang="ja-JP" altLang="en-US" sz="18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27" name="矢印: 下 26">
            <a:extLst>
              <a:ext uri="{FF2B5EF4-FFF2-40B4-BE49-F238E27FC236}">
                <a16:creationId xmlns:a16="http://schemas.microsoft.com/office/drawing/2014/main" id="{E6611226-1A22-4F7D-9719-BD80FFE4404B}"/>
              </a:ext>
            </a:extLst>
          </p:cNvPr>
          <p:cNvSpPr/>
          <p:nvPr/>
        </p:nvSpPr>
        <p:spPr bwMode="auto">
          <a:xfrm>
            <a:off x="1132625" y="4092654"/>
            <a:ext cx="433767" cy="506240"/>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矢印: 下 27">
            <a:extLst>
              <a:ext uri="{FF2B5EF4-FFF2-40B4-BE49-F238E27FC236}">
                <a16:creationId xmlns:a16="http://schemas.microsoft.com/office/drawing/2014/main" id="{8CFB2394-7DE9-4573-9259-6DC86D7A1C44}"/>
              </a:ext>
            </a:extLst>
          </p:cNvPr>
          <p:cNvSpPr/>
          <p:nvPr/>
        </p:nvSpPr>
        <p:spPr bwMode="auto">
          <a:xfrm>
            <a:off x="7558977" y="4092654"/>
            <a:ext cx="433767" cy="497632"/>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47327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up)">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up)">
                                      <p:cBhvr>
                                        <p:cTn id="82" dur="500"/>
                                        <p:tgtEl>
                                          <p:spTgt spid="27"/>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wipe(up)">
                                      <p:cBhvr>
                                        <p:cTn id="85" dur="500"/>
                                        <p:tgtEl>
                                          <p:spTgt spid="28"/>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wipe(up)">
                                      <p:cBhvr>
                                        <p:cTn id="8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4" grpId="0" animBg="1"/>
      <p:bldP spid="11" grpId="0" animBg="1"/>
      <p:bldP spid="12" grpId="0" animBg="1"/>
      <p:bldP spid="14" grpId="0" animBg="1"/>
      <p:bldP spid="15" grpId="0" animBg="1"/>
      <p:bldP spid="16" grpId="0" animBg="1"/>
      <p:bldP spid="19" grpId="0" animBg="1"/>
      <p:bldP spid="20" grpId="0" animBg="1"/>
      <p:bldP spid="22" grpId="0" animBg="1"/>
      <p:bldP spid="5" grpId="0" animBg="1"/>
      <p:bldP spid="24" grpId="0" animBg="1"/>
      <p:bldP spid="13" grpId="0" animBg="1"/>
      <p:bldP spid="25" grpId="0" animBg="1"/>
      <p:bldP spid="26" grpId="0" animBg="1"/>
      <p:bldP spid="17" grpId="0" animBg="1"/>
      <p:bldP spid="21" grpId="0" animBg="1"/>
      <p:bldP spid="27"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6F1DB6-978F-494C-AD72-85400275598E}"/>
              </a:ext>
            </a:extLst>
          </p:cNvPr>
          <p:cNvSpPr>
            <a:spLocks noGrp="1"/>
          </p:cNvSpPr>
          <p:nvPr>
            <p:ph type="title"/>
          </p:nvPr>
        </p:nvSpPr>
        <p:spPr/>
        <p:txBody>
          <a:bodyPr/>
          <a:lstStyle/>
          <a:p>
            <a:r>
              <a:rPr kumimoji="1" lang="ja-JP" altLang="en-US" dirty="0"/>
              <a:t>パッケージの確認</a:t>
            </a:r>
          </a:p>
        </p:txBody>
      </p:sp>
      <p:pic>
        <p:nvPicPr>
          <p:cNvPr id="6" name="図 5">
            <a:extLst>
              <a:ext uri="{FF2B5EF4-FFF2-40B4-BE49-F238E27FC236}">
                <a16:creationId xmlns:a16="http://schemas.microsoft.com/office/drawing/2014/main" id="{DBDC1AF1-4B2E-447E-AB2E-471753A2C3C2}"/>
              </a:ext>
            </a:extLst>
          </p:cNvPr>
          <p:cNvPicPr>
            <a:picLocks noChangeAspect="1"/>
          </p:cNvPicPr>
          <p:nvPr/>
        </p:nvPicPr>
        <p:blipFill>
          <a:blip r:embed="rId3"/>
          <a:stretch>
            <a:fillRect/>
          </a:stretch>
        </p:blipFill>
        <p:spPr>
          <a:xfrm>
            <a:off x="538698" y="891882"/>
            <a:ext cx="3838560" cy="3820538"/>
          </a:xfrm>
          <a:prstGeom prst="rect">
            <a:avLst/>
          </a:prstGeom>
        </p:spPr>
      </p:pic>
      <p:pic>
        <p:nvPicPr>
          <p:cNvPr id="7" name="図 6">
            <a:extLst>
              <a:ext uri="{FF2B5EF4-FFF2-40B4-BE49-F238E27FC236}">
                <a16:creationId xmlns:a16="http://schemas.microsoft.com/office/drawing/2014/main" id="{7D587C2B-A5A9-4C98-A8A0-1FDE3FE60267}"/>
              </a:ext>
            </a:extLst>
          </p:cNvPr>
          <p:cNvPicPr>
            <a:picLocks noChangeAspect="1"/>
          </p:cNvPicPr>
          <p:nvPr/>
        </p:nvPicPr>
        <p:blipFill>
          <a:blip r:embed="rId4"/>
          <a:stretch>
            <a:fillRect/>
          </a:stretch>
        </p:blipFill>
        <p:spPr>
          <a:xfrm>
            <a:off x="4815625" y="891882"/>
            <a:ext cx="3838560" cy="3820538"/>
          </a:xfrm>
          <a:prstGeom prst="rect">
            <a:avLst/>
          </a:prstGeom>
        </p:spPr>
      </p:pic>
      <p:sp>
        <p:nvSpPr>
          <p:cNvPr id="8" name="正方形/長方形 7">
            <a:extLst>
              <a:ext uri="{FF2B5EF4-FFF2-40B4-BE49-F238E27FC236}">
                <a16:creationId xmlns:a16="http://schemas.microsoft.com/office/drawing/2014/main" id="{F4BB29B8-2529-4B1B-B12E-68ED41E25F82}"/>
              </a:ext>
            </a:extLst>
          </p:cNvPr>
          <p:cNvSpPr/>
          <p:nvPr/>
        </p:nvSpPr>
        <p:spPr>
          <a:xfrm>
            <a:off x="0" y="4785336"/>
            <a:ext cx="1622560"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packages.sql</a:t>
            </a:r>
            <a:endParaRPr lang="ja-JP" altLang="en-US" dirty="0"/>
          </a:p>
        </p:txBody>
      </p:sp>
    </p:spTree>
    <p:extLst>
      <p:ext uri="{BB962C8B-B14F-4D97-AF65-F5344CB8AC3E}">
        <p14:creationId xmlns:p14="http://schemas.microsoft.com/office/powerpoint/2010/main" val="99129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6F1DB6-978F-494C-AD72-85400275598E}"/>
              </a:ext>
            </a:extLst>
          </p:cNvPr>
          <p:cNvSpPr>
            <a:spLocks noGrp="1"/>
          </p:cNvSpPr>
          <p:nvPr>
            <p:ph type="title"/>
          </p:nvPr>
        </p:nvSpPr>
        <p:spPr/>
        <p:txBody>
          <a:bodyPr/>
          <a:lstStyle/>
          <a:p>
            <a:r>
              <a:rPr kumimoji="1" lang="ja-JP" altLang="en-US" dirty="0"/>
              <a:t>パッケージのインストール</a:t>
            </a:r>
          </a:p>
        </p:txBody>
      </p:sp>
      <p:sp>
        <p:nvSpPr>
          <p:cNvPr id="4" name="正方形/長方形 3">
            <a:extLst>
              <a:ext uri="{FF2B5EF4-FFF2-40B4-BE49-F238E27FC236}">
                <a16:creationId xmlns:a16="http://schemas.microsoft.com/office/drawing/2014/main" id="{EEFFA941-7985-46CB-8BB5-7174BDF0B6A1}"/>
              </a:ext>
            </a:extLst>
          </p:cNvPr>
          <p:cNvSpPr/>
          <p:nvPr/>
        </p:nvSpPr>
        <p:spPr>
          <a:xfrm>
            <a:off x="0" y="4785336"/>
            <a:ext cx="8189934" cy="369332"/>
          </a:xfrm>
          <a:prstGeom prst="rect">
            <a:avLst/>
          </a:prstGeom>
          <a:solidFill>
            <a:schemeClr val="accent3">
              <a:lumMod val="50000"/>
              <a:lumOff val="50000"/>
            </a:schemeClr>
          </a:solidFill>
        </p:spPr>
        <p:txBody>
          <a:bodyPr wrap="none">
            <a:spAutoFit/>
          </a:bodyPr>
          <a:lstStyle/>
          <a:p>
            <a:r>
              <a:rPr lang="en-US" altLang="ja-JP" dirty="0">
                <a:solidFill>
                  <a:srgbClr val="000000"/>
                </a:solidFill>
                <a:latin typeface="メイリオ"/>
              </a:rPr>
              <a:t>pip_install.bat</a:t>
            </a:r>
            <a:r>
              <a:rPr lang="ja-JP" altLang="en-US" dirty="0">
                <a:solidFill>
                  <a:srgbClr val="000000"/>
                </a:solidFill>
                <a:latin typeface="メイリオ"/>
              </a:rPr>
              <a:t>（</a:t>
            </a:r>
            <a:r>
              <a:rPr lang="en-US" altLang="ja-JP" dirty="0">
                <a:solidFill>
                  <a:srgbClr val="000000"/>
                </a:solidFill>
                <a:latin typeface="メイリオ"/>
              </a:rPr>
              <a:t>SQL</a:t>
            </a:r>
            <a:r>
              <a:rPr lang="ja-JP" altLang="en-US" dirty="0">
                <a:solidFill>
                  <a:srgbClr val="000000"/>
                </a:solidFill>
                <a:latin typeface="メイリオ"/>
              </a:rPr>
              <a:t> </a:t>
            </a:r>
            <a:r>
              <a:rPr lang="en-US" altLang="ja-JP" dirty="0">
                <a:solidFill>
                  <a:srgbClr val="000000"/>
                </a:solidFill>
                <a:latin typeface="メイリオ"/>
              </a:rPr>
              <a:t>Server</a:t>
            </a:r>
            <a:r>
              <a:rPr lang="ja-JP" altLang="en-US" dirty="0">
                <a:solidFill>
                  <a:srgbClr val="000000"/>
                </a:solidFill>
                <a:latin typeface="メイリオ"/>
              </a:rPr>
              <a:t>インストールパスは環境に合わせて要編集）</a:t>
            </a:r>
            <a:endParaRPr lang="ja-JP" altLang="en-US" dirty="0"/>
          </a:p>
        </p:txBody>
      </p:sp>
      <p:pic>
        <p:nvPicPr>
          <p:cNvPr id="6" name="図 5">
            <a:extLst>
              <a:ext uri="{FF2B5EF4-FFF2-40B4-BE49-F238E27FC236}">
                <a16:creationId xmlns:a16="http://schemas.microsoft.com/office/drawing/2014/main" id="{CAF768BD-FCB2-4729-B028-CEA32494C16D}"/>
              </a:ext>
            </a:extLst>
          </p:cNvPr>
          <p:cNvPicPr>
            <a:picLocks noChangeAspect="1"/>
          </p:cNvPicPr>
          <p:nvPr/>
        </p:nvPicPr>
        <p:blipFill>
          <a:blip r:embed="rId2"/>
          <a:stretch>
            <a:fillRect/>
          </a:stretch>
        </p:blipFill>
        <p:spPr>
          <a:xfrm>
            <a:off x="449036" y="882240"/>
            <a:ext cx="8245929" cy="3836205"/>
          </a:xfrm>
          <a:prstGeom prst="rect">
            <a:avLst/>
          </a:prstGeom>
        </p:spPr>
      </p:pic>
    </p:spTree>
    <p:extLst>
      <p:ext uri="{BB962C8B-B14F-4D97-AF65-F5344CB8AC3E}">
        <p14:creationId xmlns:p14="http://schemas.microsoft.com/office/powerpoint/2010/main" val="162753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858970"/>
          </a:xfrm>
        </p:spPr>
        <p:txBody>
          <a:bodyPr/>
          <a:lstStyle/>
          <a:p>
            <a:r>
              <a:rPr kumimoji="1" lang="en-US" altLang="ja-JP" sz="8800" dirty="0"/>
              <a:t>Hands-on</a:t>
            </a:r>
            <a:r>
              <a:rPr kumimoji="1" lang="ja-JP" altLang="en-US" sz="8800" dirty="0"/>
              <a:t> ⑤</a:t>
            </a:r>
            <a:br>
              <a:rPr kumimoji="1" lang="en-US" altLang="ja-JP" sz="3200" dirty="0"/>
            </a:br>
            <a:r>
              <a:rPr kumimoji="1" lang="ja-JP" altLang="en-US" sz="3200" dirty="0"/>
              <a:t>　</a:t>
            </a:r>
            <a:r>
              <a:rPr kumimoji="1" lang="en-US" altLang="ja-JP" sz="3200" dirty="0"/>
              <a:t>Deep</a:t>
            </a:r>
            <a:r>
              <a:rPr kumimoji="1" lang="ja-JP" altLang="en-US" sz="3200" dirty="0"/>
              <a:t> </a:t>
            </a:r>
            <a:r>
              <a:rPr kumimoji="1" lang="en-US" altLang="ja-JP" sz="3200" dirty="0"/>
              <a:t>Learning</a:t>
            </a:r>
            <a:r>
              <a:rPr kumimoji="1" lang="ja-JP" altLang="en-US" sz="3200" dirty="0"/>
              <a:t> の実践</a:t>
            </a:r>
          </a:p>
        </p:txBody>
      </p:sp>
    </p:spTree>
    <p:extLst>
      <p:ext uri="{BB962C8B-B14F-4D97-AF65-F5344CB8AC3E}">
        <p14:creationId xmlns:p14="http://schemas.microsoft.com/office/powerpoint/2010/main" val="2778481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AA8E7-41CE-4140-BBD6-EED082E0A868}"/>
              </a:ext>
            </a:extLst>
          </p:cNvPr>
          <p:cNvSpPr>
            <a:spLocks noGrp="1"/>
          </p:cNvSpPr>
          <p:nvPr>
            <p:ph type="title"/>
          </p:nvPr>
        </p:nvSpPr>
        <p:spPr/>
        <p:txBody>
          <a:bodyPr/>
          <a:lstStyle/>
          <a:p>
            <a:r>
              <a:rPr kumimoji="1" lang="ja-JP" altLang="en-US" dirty="0"/>
              <a:t>身体特徴から性別を予測する</a:t>
            </a:r>
            <a:br>
              <a:rPr kumimoji="1" lang="en-US" altLang="ja-JP" dirty="0"/>
            </a:br>
            <a:r>
              <a:rPr kumimoji="1" lang="ja-JP" altLang="en-US" dirty="0"/>
              <a:t>（</a:t>
            </a:r>
            <a:r>
              <a:rPr kumimoji="1" lang="en-US" altLang="ja-JP" dirty="0"/>
              <a:t>Day1</a:t>
            </a:r>
            <a:r>
              <a:rPr kumimoji="1" lang="ja-JP" altLang="en-US" dirty="0"/>
              <a:t>で解説したシナリオの実践）</a:t>
            </a:r>
          </a:p>
        </p:txBody>
      </p:sp>
      <p:sp>
        <p:nvSpPr>
          <p:cNvPr id="5" name="テキスト プレースホルダー 2">
            <a:extLst>
              <a:ext uri="{FF2B5EF4-FFF2-40B4-BE49-F238E27FC236}">
                <a16:creationId xmlns:a16="http://schemas.microsoft.com/office/drawing/2014/main" id="{E4567545-E77E-4CFB-847C-212222773B0C}"/>
              </a:ext>
            </a:extLst>
          </p:cNvPr>
          <p:cNvSpPr txBox="1">
            <a:spLocks/>
          </p:cNvSpPr>
          <p:nvPr/>
        </p:nvSpPr>
        <p:spPr>
          <a:xfrm>
            <a:off x="1691640" y="1519370"/>
            <a:ext cx="7251646" cy="1437043"/>
          </a:xfrm>
          <a:prstGeom prst="rect">
            <a:avLst/>
          </a:prstGeom>
          <a:solidFill>
            <a:schemeClr val="accent3"/>
          </a:solidFill>
        </p:spPr>
        <p:txBody>
          <a:bodyPr anchor="ctr">
            <a:noAutofit/>
          </a:bodyPr>
          <a:lst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r>
              <a:rPr kumimoji="1" lang="en-US" altLang="ja-JP" sz="2600" b="1" dirty="0">
                <a:solidFill>
                  <a:srgbClr val="FFFF00"/>
                </a:solidFill>
              </a:rPr>
              <a:t>90</a:t>
            </a:r>
            <a:r>
              <a:rPr kumimoji="1" lang="ja-JP" altLang="en-US" sz="2600" b="1" dirty="0">
                <a:solidFill>
                  <a:srgbClr val="FFFF00"/>
                </a:solidFill>
              </a:rPr>
              <a:t>個すべての身体特徴を使って</a:t>
            </a:r>
            <a:br>
              <a:rPr kumimoji="1" lang="en-US" altLang="ja-JP" sz="2000" b="1" dirty="0">
                <a:solidFill>
                  <a:srgbClr val="FFFF00"/>
                </a:solidFill>
              </a:rPr>
            </a:br>
            <a:r>
              <a:rPr kumimoji="1" lang="ja-JP" altLang="en-US" sz="2000" dirty="0">
                <a:solidFill>
                  <a:schemeClr val="bg1"/>
                </a:solidFill>
              </a:rPr>
              <a:t>日本人の性別判定できるかざっと試してみよう。</a:t>
            </a:r>
            <a:endParaRPr kumimoji="1" lang="en-US" altLang="ja-JP" sz="2000" dirty="0">
              <a:solidFill>
                <a:schemeClr val="bg1"/>
              </a:solidFill>
            </a:endParaRPr>
          </a:p>
          <a:p>
            <a:r>
              <a:rPr kumimoji="1" lang="ja-JP" altLang="en-US" sz="2000" dirty="0">
                <a:solidFill>
                  <a:schemeClr val="bg1"/>
                </a:solidFill>
              </a:rPr>
              <a:t>これでダメだったら，身体特徴から性別を当てるのは</a:t>
            </a:r>
            <a:br>
              <a:rPr kumimoji="1" lang="en-US" altLang="ja-JP" sz="2000" dirty="0">
                <a:solidFill>
                  <a:schemeClr val="bg1"/>
                </a:solidFill>
              </a:rPr>
            </a:br>
            <a:r>
              <a:rPr kumimoji="1" lang="ja-JP" altLang="en-US" sz="2000" dirty="0">
                <a:solidFill>
                  <a:schemeClr val="bg1"/>
                </a:solidFill>
              </a:rPr>
              <a:t>難しいとあきらめがつきそうだ。</a:t>
            </a:r>
          </a:p>
        </p:txBody>
      </p:sp>
      <p:pic>
        <p:nvPicPr>
          <p:cNvPr id="6" name="図 5">
            <a:extLst>
              <a:ext uri="{FF2B5EF4-FFF2-40B4-BE49-F238E27FC236}">
                <a16:creationId xmlns:a16="http://schemas.microsoft.com/office/drawing/2014/main" id="{C25D3E79-AB44-4222-9FFF-14953A0C7329}"/>
              </a:ext>
            </a:extLst>
          </p:cNvPr>
          <p:cNvPicPr>
            <a:picLocks noChangeAspect="1"/>
          </p:cNvPicPr>
          <p:nvPr/>
        </p:nvPicPr>
        <p:blipFill>
          <a:blip r:embed="rId3"/>
          <a:stretch>
            <a:fillRect/>
          </a:stretch>
        </p:blipFill>
        <p:spPr>
          <a:xfrm>
            <a:off x="542608" y="1520520"/>
            <a:ext cx="731754" cy="1435894"/>
          </a:xfrm>
          <a:prstGeom prst="rect">
            <a:avLst/>
          </a:prstGeom>
        </p:spPr>
      </p:pic>
      <p:sp>
        <p:nvSpPr>
          <p:cNvPr id="7" name="二等辺三角形 6">
            <a:extLst>
              <a:ext uri="{FF2B5EF4-FFF2-40B4-BE49-F238E27FC236}">
                <a16:creationId xmlns:a16="http://schemas.microsoft.com/office/drawing/2014/main" id="{CB253C92-5CD4-4631-84AD-4865D03118E6}"/>
              </a:ext>
            </a:extLst>
          </p:cNvPr>
          <p:cNvSpPr/>
          <p:nvPr/>
        </p:nvSpPr>
        <p:spPr bwMode="auto">
          <a:xfrm rot="16200000">
            <a:off x="759718" y="2024835"/>
            <a:ext cx="1454651" cy="430096"/>
          </a:xfrm>
          <a:prstGeom prst="triangle">
            <a:avLst>
              <a:gd name="adj" fmla="val 48255"/>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フローチャート: 定義済み処理 7">
            <a:extLst>
              <a:ext uri="{FF2B5EF4-FFF2-40B4-BE49-F238E27FC236}">
                <a16:creationId xmlns:a16="http://schemas.microsoft.com/office/drawing/2014/main" id="{428565AF-7EE4-46BC-BB99-4F684911BBDA}"/>
              </a:ext>
            </a:extLst>
          </p:cNvPr>
          <p:cNvSpPr/>
          <p:nvPr/>
        </p:nvSpPr>
        <p:spPr bwMode="auto">
          <a:xfrm>
            <a:off x="3212700" y="3584120"/>
            <a:ext cx="2720340" cy="1439863"/>
          </a:xfrm>
          <a:prstGeom prst="flowChartPredefinedProcess">
            <a:avLst/>
          </a:prstGeom>
          <a:solidFill>
            <a:schemeClr val="tx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1" lang="ja-JP" alt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ディープラーニング</a:t>
            </a:r>
          </a:p>
        </p:txBody>
      </p:sp>
      <p:sp>
        <p:nvSpPr>
          <p:cNvPr id="9" name="フローチャート: 代替処理 8">
            <a:extLst>
              <a:ext uri="{FF2B5EF4-FFF2-40B4-BE49-F238E27FC236}">
                <a16:creationId xmlns:a16="http://schemas.microsoft.com/office/drawing/2014/main" id="{E6068FB7-1637-4757-9320-01A8938AE2B7}"/>
              </a:ext>
            </a:extLst>
          </p:cNvPr>
          <p:cNvSpPr/>
          <p:nvPr/>
        </p:nvSpPr>
        <p:spPr bwMode="auto">
          <a:xfrm>
            <a:off x="537257" y="3584121"/>
            <a:ext cx="1915900" cy="1439862"/>
          </a:xfrm>
          <a:prstGeom prst="flowChartAlternateProcess">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1" lang="en-US" altLang="ja-JP"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90</a:t>
            </a:r>
            <a:r>
              <a:rPr kumimoji="1" lang="ja-JP" alt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個すべての身体特徴</a:t>
            </a:r>
          </a:p>
        </p:txBody>
      </p:sp>
      <p:sp>
        <p:nvSpPr>
          <p:cNvPr id="10" name="フローチャート: 代替処理 9">
            <a:extLst>
              <a:ext uri="{FF2B5EF4-FFF2-40B4-BE49-F238E27FC236}">
                <a16:creationId xmlns:a16="http://schemas.microsoft.com/office/drawing/2014/main" id="{FE156992-3C4C-44A5-8C7B-213115D920D3}"/>
              </a:ext>
            </a:extLst>
          </p:cNvPr>
          <p:cNvSpPr/>
          <p:nvPr/>
        </p:nvSpPr>
        <p:spPr bwMode="auto">
          <a:xfrm>
            <a:off x="6692583" y="4094661"/>
            <a:ext cx="1915900" cy="411163"/>
          </a:xfrm>
          <a:prstGeom prst="flowChartAlternateProcess">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1" lang="ja-JP" alt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性別</a:t>
            </a:r>
          </a:p>
        </p:txBody>
      </p:sp>
      <p:sp>
        <p:nvSpPr>
          <p:cNvPr id="11" name="テキスト ボックス 10">
            <a:extLst>
              <a:ext uri="{FF2B5EF4-FFF2-40B4-BE49-F238E27FC236}">
                <a16:creationId xmlns:a16="http://schemas.microsoft.com/office/drawing/2014/main" id="{676515D6-71D7-4D1F-AA06-138B7526997F}"/>
              </a:ext>
            </a:extLst>
          </p:cNvPr>
          <p:cNvSpPr txBox="1"/>
          <p:nvPr/>
        </p:nvSpPr>
        <p:spPr>
          <a:xfrm>
            <a:off x="1131136" y="3069609"/>
            <a:ext cx="723900" cy="683264"/>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1" lang="en-US" altLang="ja-JP" sz="2800" b="1" i="0" u="none" strike="noStrike" kern="1200" cap="none" spc="0" normalizeH="0" baseline="0" noProof="0" dirty="0">
                <a:ln>
                  <a:noFill/>
                </a:ln>
                <a:gradFill>
                  <a:gsLst>
                    <a:gs pos="2917">
                      <a:srgbClr val="282828"/>
                    </a:gs>
                    <a:gs pos="30000">
                      <a:srgbClr val="282828"/>
                    </a:gs>
                  </a:gsLst>
                  <a:lin ang="5400000" scaled="0"/>
                </a:gradFill>
                <a:effectLst/>
                <a:uLnTx/>
                <a:uFillTx/>
                <a:latin typeface="Segoe UI"/>
                <a:ea typeface="メイリオ"/>
                <a:cs typeface="+mn-cs"/>
              </a:rPr>
              <a:t>X</a:t>
            </a:r>
            <a:endParaRPr kumimoji="1" lang="ja-JP" altLang="en-US" sz="2800" b="1" i="0" u="none" strike="noStrike" kern="1200" cap="none" spc="0" normalizeH="0" baseline="0" noProof="0" dirty="0" err="1">
              <a:ln>
                <a:noFill/>
              </a:ln>
              <a:gradFill>
                <a:gsLst>
                  <a:gs pos="2917">
                    <a:srgbClr val="282828"/>
                  </a:gs>
                  <a:gs pos="30000">
                    <a:srgbClr val="282828"/>
                  </a:gs>
                </a:gsLst>
                <a:lin ang="5400000" scaled="0"/>
              </a:gradFill>
              <a:effectLst/>
              <a:uLnTx/>
              <a:uFillTx/>
              <a:latin typeface="Segoe UI"/>
              <a:ea typeface="メイリオ"/>
              <a:cs typeface="+mn-cs"/>
            </a:endParaRPr>
          </a:p>
        </p:txBody>
      </p:sp>
      <p:sp>
        <p:nvSpPr>
          <p:cNvPr id="12" name="テキスト ボックス 11">
            <a:extLst>
              <a:ext uri="{FF2B5EF4-FFF2-40B4-BE49-F238E27FC236}">
                <a16:creationId xmlns:a16="http://schemas.microsoft.com/office/drawing/2014/main" id="{6CD8890C-2EC0-40A1-9FAB-18DD83FAD885}"/>
              </a:ext>
            </a:extLst>
          </p:cNvPr>
          <p:cNvSpPr txBox="1"/>
          <p:nvPr/>
        </p:nvSpPr>
        <p:spPr>
          <a:xfrm>
            <a:off x="4042410" y="3069609"/>
            <a:ext cx="1055370" cy="683264"/>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1" lang="en-US" altLang="ja-JP" sz="2800" b="1" i="0" u="none" strike="noStrike" kern="1200" cap="none" spc="0" normalizeH="0" baseline="0" noProof="0" dirty="0">
                <a:ln>
                  <a:noFill/>
                </a:ln>
                <a:gradFill>
                  <a:gsLst>
                    <a:gs pos="2917">
                      <a:srgbClr val="282828"/>
                    </a:gs>
                    <a:gs pos="30000">
                      <a:srgbClr val="282828"/>
                    </a:gs>
                  </a:gsLst>
                  <a:lin ang="5400000" scaled="0"/>
                </a:gradFill>
                <a:effectLst/>
                <a:uLnTx/>
                <a:uFillTx/>
                <a:latin typeface="Segoe UI"/>
                <a:ea typeface="メイリオ"/>
                <a:cs typeface="+mn-cs"/>
              </a:rPr>
              <a:t>f(X)</a:t>
            </a:r>
            <a:endParaRPr kumimoji="1" lang="ja-JP" altLang="en-US" sz="2800" b="1" i="0" u="none" strike="noStrike" kern="1200" cap="none" spc="0" normalizeH="0" baseline="0" noProof="0" dirty="0" err="1">
              <a:ln>
                <a:noFill/>
              </a:ln>
              <a:gradFill>
                <a:gsLst>
                  <a:gs pos="2917">
                    <a:srgbClr val="282828"/>
                  </a:gs>
                  <a:gs pos="30000">
                    <a:srgbClr val="282828"/>
                  </a:gs>
                </a:gsLst>
                <a:lin ang="5400000" scaled="0"/>
              </a:gradFill>
              <a:effectLst/>
              <a:uLnTx/>
              <a:uFillTx/>
              <a:latin typeface="Segoe UI"/>
              <a:ea typeface="メイリオ"/>
              <a:cs typeface="+mn-cs"/>
            </a:endParaRPr>
          </a:p>
        </p:txBody>
      </p:sp>
      <p:sp>
        <p:nvSpPr>
          <p:cNvPr id="13" name="テキスト ボックス 12">
            <a:extLst>
              <a:ext uri="{FF2B5EF4-FFF2-40B4-BE49-F238E27FC236}">
                <a16:creationId xmlns:a16="http://schemas.microsoft.com/office/drawing/2014/main" id="{7D3865BF-B3BF-4B20-ADE8-2B8DEA4C48D4}"/>
              </a:ext>
            </a:extLst>
          </p:cNvPr>
          <p:cNvSpPr txBox="1"/>
          <p:nvPr/>
        </p:nvSpPr>
        <p:spPr>
          <a:xfrm>
            <a:off x="7122848" y="3069609"/>
            <a:ext cx="1055370" cy="683264"/>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1" lang="en-US" altLang="ja-JP" sz="2800" b="1" i="0" u="none" strike="noStrike" kern="1200" cap="none" spc="0" normalizeH="0" baseline="0" noProof="0" dirty="0">
                <a:ln>
                  <a:noFill/>
                </a:ln>
                <a:gradFill>
                  <a:gsLst>
                    <a:gs pos="2917">
                      <a:srgbClr val="282828"/>
                    </a:gs>
                    <a:gs pos="30000">
                      <a:srgbClr val="282828"/>
                    </a:gs>
                  </a:gsLst>
                  <a:lin ang="5400000" scaled="0"/>
                </a:gradFill>
                <a:effectLst/>
                <a:uLnTx/>
                <a:uFillTx/>
                <a:latin typeface="Segoe UI"/>
                <a:ea typeface="メイリオ"/>
                <a:cs typeface="+mn-cs"/>
              </a:rPr>
              <a:t>Y</a:t>
            </a:r>
            <a:endParaRPr kumimoji="1" lang="ja-JP" altLang="en-US" sz="2800" b="1" i="0" u="none" strike="noStrike" kern="1200" cap="none" spc="0" normalizeH="0" baseline="0" noProof="0" dirty="0" err="1">
              <a:ln>
                <a:noFill/>
              </a:ln>
              <a:gradFill>
                <a:gsLst>
                  <a:gs pos="2917">
                    <a:srgbClr val="282828"/>
                  </a:gs>
                  <a:gs pos="30000">
                    <a:srgbClr val="282828"/>
                  </a:gs>
                </a:gsLst>
                <a:lin ang="5400000" scaled="0"/>
              </a:gradFill>
              <a:effectLst/>
              <a:uLnTx/>
              <a:uFillTx/>
              <a:latin typeface="Segoe UI"/>
              <a:ea typeface="メイリオ"/>
              <a:cs typeface="+mn-cs"/>
            </a:endParaRPr>
          </a:p>
        </p:txBody>
      </p:sp>
      <p:sp>
        <p:nvSpPr>
          <p:cNvPr id="14" name="右矢印 29">
            <a:extLst>
              <a:ext uri="{FF2B5EF4-FFF2-40B4-BE49-F238E27FC236}">
                <a16:creationId xmlns:a16="http://schemas.microsoft.com/office/drawing/2014/main" id="{04B9734B-CE48-4649-88E6-4A64064C131C}"/>
              </a:ext>
            </a:extLst>
          </p:cNvPr>
          <p:cNvSpPr/>
          <p:nvPr/>
        </p:nvSpPr>
        <p:spPr bwMode="auto">
          <a:xfrm>
            <a:off x="2583180" y="4129920"/>
            <a:ext cx="548640" cy="340644"/>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右矢印 31">
            <a:extLst>
              <a:ext uri="{FF2B5EF4-FFF2-40B4-BE49-F238E27FC236}">
                <a16:creationId xmlns:a16="http://schemas.microsoft.com/office/drawing/2014/main" id="{0BBB4DCA-E45F-4C7C-8527-4B1277A47342}"/>
              </a:ext>
            </a:extLst>
          </p:cNvPr>
          <p:cNvSpPr/>
          <p:nvPr/>
        </p:nvSpPr>
        <p:spPr bwMode="auto">
          <a:xfrm>
            <a:off x="6038491" y="4129920"/>
            <a:ext cx="548640" cy="340644"/>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984067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673CC1A-690B-49BF-88A2-7201CC06E323}"/>
              </a:ext>
            </a:extLst>
          </p:cNvPr>
          <p:cNvSpPr/>
          <p:nvPr/>
        </p:nvSpPr>
        <p:spPr>
          <a:xfrm>
            <a:off x="0" y="4785336"/>
            <a:ext cx="2034531"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deeplearning.sql</a:t>
            </a:r>
            <a:endParaRPr lang="ja-JP" altLang="en-US" dirty="0"/>
          </a:p>
        </p:txBody>
      </p:sp>
      <p:sp>
        <p:nvSpPr>
          <p:cNvPr id="3" name="円柱 2">
            <a:extLst>
              <a:ext uri="{FF2B5EF4-FFF2-40B4-BE49-F238E27FC236}">
                <a16:creationId xmlns:a16="http://schemas.microsoft.com/office/drawing/2014/main" id="{64B590E6-B807-48DF-8A6A-0C43E5A44EB1}"/>
              </a:ext>
            </a:extLst>
          </p:cNvPr>
          <p:cNvSpPr/>
          <p:nvPr/>
        </p:nvSpPr>
        <p:spPr bwMode="auto">
          <a:xfrm>
            <a:off x="1476227" y="3437175"/>
            <a:ext cx="531428" cy="490019"/>
          </a:xfrm>
          <a:prstGeom prst="can">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正方形/長方形 3">
            <a:extLst>
              <a:ext uri="{FF2B5EF4-FFF2-40B4-BE49-F238E27FC236}">
                <a16:creationId xmlns:a16="http://schemas.microsoft.com/office/drawing/2014/main" id="{822D75EC-5971-43BC-B93B-9499FD1A3C18}"/>
              </a:ext>
            </a:extLst>
          </p:cNvPr>
          <p:cNvSpPr/>
          <p:nvPr/>
        </p:nvSpPr>
        <p:spPr>
          <a:xfrm>
            <a:off x="1036200" y="3914969"/>
            <a:ext cx="1388970" cy="646331"/>
          </a:xfrm>
          <a:prstGeom prst="rect">
            <a:avLst/>
          </a:prstGeom>
        </p:spPr>
        <p:txBody>
          <a:bodyPr wrap="none">
            <a:spAutoFit/>
          </a:bodyPr>
          <a:lstStyle/>
          <a:p>
            <a:pPr algn="ctr">
              <a:defRPr/>
            </a:pPr>
            <a:r>
              <a:rPr lang="en-US" altLang="ja-JP" sz="1200" b="1" dirty="0">
                <a:solidFill>
                  <a:srgbClr val="002B62"/>
                </a:solidFill>
                <a:latin typeface="メイリオ"/>
              </a:rPr>
              <a:t>Human</a:t>
            </a:r>
          </a:p>
          <a:p>
            <a:pPr algn="ctr">
              <a:defRPr/>
            </a:pPr>
            <a:r>
              <a:rPr lang="en-US" altLang="ja-JP" sz="1200" b="1" dirty="0">
                <a:solidFill>
                  <a:srgbClr val="002B62"/>
                </a:solidFill>
                <a:latin typeface="メイリオ"/>
              </a:rPr>
              <a:t>Characteristics</a:t>
            </a:r>
          </a:p>
          <a:p>
            <a:pPr algn="ctr">
              <a:defRPr/>
            </a:pPr>
            <a:r>
              <a:rPr lang="ja-JP" altLang="en-US" sz="1200" b="1" dirty="0">
                <a:solidFill>
                  <a:srgbClr val="002B62"/>
                </a:solidFill>
                <a:latin typeface="メイリオ"/>
              </a:rPr>
              <a:t>（テーブル）</a:t>
            </a:r>
            <a:endParaRPr lang="en-US" altLang="ja-JP" sz="1200" b="1" dirty="0">
              <a:solidFill>
                <a:srgbClr val="002B62"/>
              </a:solidFill>
              <a:latin typeface="メイリオ"/>
            </a:endParaRPr>
          </a:p>
        </p:txBody>
      </p:sp>
      <p:cxnSp>
        <p:nvCxnSpPr>
          <p:cNvPr id="5" name="直線矢印コネクタ 4">
            <a:extLst>
              <a:ext uri="{FF2B5EF4-FFF2-40B4-BE49-F238E27FC236}">
                <a16:creationId xmlns:a16="http://schemas.microsoft.com/office/drawing/2014/main" id="{E4A9ADF8-CD5B-4280-827D-128207B613D4}"/>
              </a:ext>
            </a:extLst>
          </p:cNvPr>
          <p:cNvCxnSpPr>
            <a:cxnSpLocks/>
            <a:stCxn id="3" idx="4"/>
            <a:endCxn id="6" idx="1"/>
          </p:cNvCxnSpPr>
          <p:nvPr/>
        </p:nvCxnSpPr>
        <p:spPr bwMode="auto">
          <a:xfrm flipV="1">
            <a:off x="2007655" y="1723330"/>
            <a:ext cx="1285980" cy="1958855"/>
          </a:xfrm>
          <a:prstGeom prst="straightConnector1">
            <a:avLst/>
          </a:prstGeom>
          <a:solidFill>
            <a:srgbClr val="FFFFFF"/>
          </a:solidFill>
          <a:ln w="2857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 name="フローチャート: 定義済み処理 5">
            <a:extLst>
              <a:ext uri="{FF2B5EF4-FFF2-40B4-BE49-F238E27FC236}">
                <a16:creationId xmlns:a16="http://schemas.microsoft.com/office/drawing/2014/main" id="{6BD0308A-41F7-406C-A5C4-AC05730E00E2}"/>
              </a:ext>
            </a:extLst>
          </p:cNvPr>
          <p:cNvSpPr/>
          <p:nvPr/>
        </p:nvSpPr>
        <p:spPr bwMode="auto">
          <a:xfrm>
            <a:off x="3293635" y="1556506"/>
            <a:ext cx="936000" cy="333648"/>
          </a:xfrm>
          <a:prstGeom prst="flowChartPredefinedProcess">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a:gradFill>
                <a:gsLst>
                  <a:gs pos="0">
                    <a:srgbClr val="FFFFFF"/>
                  </a:gs>
                  <a:gs pos="100000">
                    <a:srgbClr val="FFFFFF"/>
                  </a:gs>
                </a:gsLst>
                <a:lin ang="5400000" scaled="0"/>
              </a:gradFill>
              <a:cs typeface="Segoe UI" pitchFamily="34" charset="0"/>
            </a:endParaRPr>
          </a:p>
        </p:txBody>
      </p:sp>
      <p:sp>
        <p:nvSpPr>
          <p:cNvPr id="7" name="正方形/長方形 6">
            <a:extLst>
              <a:ext uri="{FF2B5EF4-FFF2-40B4-BE49-F238E27FC236}">
                <a16:creationId xmlns:a16="http://schemas.microsoft.com/office/drawing/2014/main" id="{55FC47EC-EF0E-48A8-9C76-039FFDB9C4D3}"/>
              </a:ext>
            </a:extLst>
          </p:cNvPr>
          <p:cNvSpPr/>
          <p:nvPr/>
        </p:nvSpPr>
        <p:spPr>
          <a:xfrm>
            <a:off x="3053749" y="1953625"/>
            <a:ext cx="1415772" cy="461665"/>
          </a:xfrm>
          <a:prstGeom prst="rect">
            <a:avLst/>
          </a:prstGeom>
        </p:spPr>
        <p:txBody>
          <a:bodyPr wrap="none">
            <a:spAutoFit/>
          </a:bodyPr>
          <a:lstStyle/>
          <a:p>
            <a:pPr algn="ctr"/>
            <a:r>
              <a:rPr lang="en-US" altLang="ja-JP" sz="1200" b="1" dirty="0" err="1">
                <a:solidFill>
                  <a:srgbClr val="002B62"/>
                </a:solidFill>
                <a:latin typeface="メイリオ"/>
              </a:rPr>
              <a:t>proc_train</a:t>
            </a:r>
            <a:endParaRPr lang="en-US" altLang="ja-JP" sz="1200" b="1" dirty="0">
              <a:solidFill>
                <a:srgbClr val="002B62"/>
              </a:solidFill>
              <a:latin typeface="メイリオ"/>
            </a:endParaRPr>
          </a:p>
          <a:p>
            <a:pPr algn="ctr"/>
            <a:r>
              <a:rPr lang="ja-JP" altLang="en-US" sz="1200" b="1" dirty="0">
                <a:solidFill>
                  <a:srgbClr val="002B62"/>
                </a:solidFill>
                <a:latin typeface="メイリオ"/>
              </a:rPr>
              <a:t>（プロシージャ）</a:t>
            </a:r>
          </a:p>
        </p:txBody>
      </p:sp>
      <p:sp>
        <p:nvSpPr>
          <p:cNvPr id="14" name="正方形/長方形 13">
            <a:extLst>
              <a:ext uri="{FF2B5EF4-FFF2-40B4-BE49-F238E27FC236}">
                <a16:creationId xmlns:a16="http://schemas.microsoft.com/office/drawing/2014/main" id="{081996C9-F5B3-4313-98FF-88F61FBBCF2E}"/>
              </a:ext>
            </a:extLst>
          </p:cNvPr>
          <p:cNvSpPr/>
          <p:nvPr/>
        </p:nvSpPr>
        <p:spPr>
          <a:xfrm>
            <a:off x="4672168" y="1959052"/>
            <a:ext cx="1107997" cy="461665"/>
          </a:xfrm>
          <a:prstGeom prst="rect">
            <a:avLst/>
          </a:prstGeom>
        </p:spPr>
        <p:txBody>
          <a:bodyPr wrap="none">
            <a:spAutoFit/>
          </a:bodyPr>
          <a:lstStyle/>
          <a:p>
            <a:pPr algn="ctr">
              <a:defRPr/>
            </a:pPr>
            <a:r>
              <a:rPr lang="en-US" altLang="ja-JP" sz="1200" b="1" dirty="0">
                <a:solidFill>
                  <a:srgbClr val="002B62"/>
                </a:solidFill>
                <a:latin typeface="メイリオ"/>
              </a:rPr>
              <a:t>models</a:t>
            </a:r>
          </a:p>
          <a:p>
            <a:pPr algn="ctr">
              <a:defRPr/>
            </a:pPr>
            <a:r>
              <a:rPr lang="ja-JP" altLang="en-US" sz="1200" b="1" dirty="0">
                <a:solidFill>
                  <a:srgbClr val="002B62"/>
                </a:solidFill>
                <a:latin typeface="メイリオ"/>
              </a:rPr>
              <a:t>（テーブル）</a:t>
            </a:r>
            <a:endParaRPr lang="en-US" altLang="ja-JP" sz="1200" b="1" dirty="0">
              <a:solidFill>
                <a:srgbClr val="002B62"/>
              </a:solidFill>
              <a:latin typeface="メイリオ"/>
            </a:endParaRPr>
          </a:p>
        </p:txBody>
      </p:sp>
      <p:sp>
        <p:nvSpPr>
          <p:cNvPr id="15" name="正方形/長方形 14">
            <a:extLst>
              <a:ext uri="{FF2B5EF4-FFF2-40B4-BE49-F238E27FC236}">
                <a16:creationId xmlns:a16="http://schemas.microsoft.com/office/drawing/2014/main" id="{EA78BC08-4543-4E9A-9177-5AE2F4D6AED7}"/>
              </a:ext>
            </a:extLst>
          </p:cNvPr>
          <p:cNvSpPr/>
          <p:nvPr/>
        </p:nvSpPr>
        <p:spPr>
          <a:xfrm>
            <a:off x="7583079" y="1948189"/>
            <a:ext cx="1107997" cy="461665"/>
          </a:xfrm>
          <a:prstGeom prst="rect">
            <a:avLst/>
          </a:prstGeom>
        </p:spPr>
        <p:txBody>
          <a:bodyPr wrap="none">
            <a:spAutoFit/>
          </a:bodyPr>
          <a:lstStyle/>
          <a:p>
            <a:pPr algn="ctr">
              <a:defRPr/>
            </a:pPr>
            <a:r>
              <a:rPr lang="en-US" altLang="ja-JP" sz="1200" b="1" dirty="0">
                <a:solidFill>
                  <a:srgbClr val="002B62"/>
                </a:solidFill>
                <a:latin typeface="メイリオ"/>
              </a:rPr>
              <a:t>work</a:t>
            </a:r>
          </a:p>
          <a:p>
            <a:pPr algn="ctr">
              <a:defRPr/>
            </a:pPr>
            <a:r>
              <a:rPr lang="ja-JP" altLang="en-US" sz="1200" b="1" dirty="0">
                <a:solidFill>
                  <a:srgbClr val="002B62"/>
                </a:solidFill>
                <a:latin typeface="メイリオ"/>
              </a:rPr>
              <a:t>（テーブル）</a:t>
            </a:r>
            <a:endParaRPr lang="en-US" altLang="ja-JP" sz="1200" b="1" dirty="0">
              <a:solidFill>
                <a:srgbClr val="002B62"/>
              </a:solidFill>
              <a:latin typeface="メイリオ"/>
            </a:endParaRPr>
          </a:p>
        </p:txBody>
      </p:sp>
      <p:sp>
        <p:nvSpPr>
          <p:cNvPr id="16" name="円柱 15">
            <a:extLst>
              <a:ext uri="{FF2B5EF4-FFF2-40B4-BE49-F238E27FC236}">
                <a16:creationId xmlns:a16="http://schemas.microsoft.com/office/drawing/2014/main" id="{0FDF8ED3-575F-4C8F-8A1E-FCB4563362AB}"/>
              </a:ext>
            </a:extLst>
          </p:cNvPr>
          <p:cNvSpPr/>
          <p:nvPr/>
        </p:nvSpPr>
        <p:spPr bwMode="auto">
          <a:xfrm>
            <a:off x="4964605" y="1481467"/>
            <a:ext cx="531428" cy="490019"/>
          </a:xfrm>
          <a:prstGeom prst="can">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円柱 16">
            <a:extLst>
              <a:ext uri="{FF2B5EF4-FFF2-40B4-BE49-F238E27FC236}">
                <a16:creationId xmlns:a16="http://schemas.microsoft.com/office/drawing/2014/main" id="{12A6EB72-FCE4-4E8D-B87D-2B0EA044F218}"/>
              </a:ext>
            </a:extLst>
          </p:cNvPr>
          <p:cNvSpPr/>
          <p:nvPr/>
        </p:nvSpPr>
        <p:spPr bwMode="auto">
          <a:xfrm>
            <a:off x="7871365" y="1481467"/>
            <a:ext cx="531428" cy="490019"/>
          </a:xfrm>
          <a:prstGeom prst="can">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直線矢印コネクタ 17">
            <a:extLst>
              <a:ext uri="{FF2B5EF4-FFF2-40B4-BE49-F238E27FC236}">
                <a16:creationId xmlns:a16="http://schemas.microsoft.com/office/drawing/2014/main" id="{CE1120B7-CB33-4EB7-B2F0-F0EF7B543D4B}"/>
              </a:ext>
            </a:extLst>
          </p:cNvPr>
          <p:cNvCxnSpPr>
            <a:cxnSpLocks/>
            <a:stCxn id="6" idx="3"/>
            <a:endCxn id="16" idx="2"/>
          </p:cNvCxnSpPr>
          <p:nvPr/>
        </p:nvCxnSpPr>
        <p:spPr bwMode="auto">
          <a:xfrm>
            <a:off x="4229635" y="1723330"/>
            <a:ext cx="734970" cy="3147"/>
          </a:xfrm>
          <a:prstGeom prst="straightConnector1">
            <a:avLst/>
          </a:prstGeom>
          <a:solidFill>
            <a:srgbClr val="FFFFFF"/>
          </a:solidFill>
          <a:ln w="2857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 name="グループ化 7">
            <a:extLst>
              <a:ext uri="{FF2B5EF4-FFF2-40B4-BE49-F238E27FC236}">
                <a16:creationId xmlns:a16="http://schemas.microsoft.com/office/drawing/2014/main" id="{826E18BA-B220-4BDC-BE19-DD05014A3E8E}"/>
              </a:ext>
            </a:extLst>
          </p:cNvPr>
          <p:cNvGrpSpPr>
            <a:grpSpLocks noChangeAspect="1"/>
          </p:cNvGrpSpPr>
          <p:nvPr/>
        </p:nvGrpSpPr>
        <p:grpSpPr bwMode="gray">
          <a:xfrm>
            <a:off x="5029865" y="1580076"/>
            <a:ext cx="392502" cy="348681"/>
            <a:chOff x="5792249" y="5031001"/>
            <a:chExt cx="855980" cy="760413"/>
          </a:xfrm>
        </p:grpSpPr>
        <p:sp>
          <p:nvSpPr>
            <p:cNvPr id="9" name="Freeform 103">
              <a:extLst>
                <a:ext uri="{FF2B5EF4-FFF2-40B4-BE49-F238E27FC236}">
                  <a16:creationId xmlns:a16="http://schemas.microsoft.com/office/drawing/2014/main" id="{FB1C87A1-090F-41FD-BBDA-19F8BC0F220E}"/>
                </a:ext>
              </a:extLst>
            </p:cNvPr>
            <p:cNvSpPr>
              <a:spLocks noChangeAspect="1"/>
            </p:cNvSpPr>
            <p:nvPr/>
          </p:nvSpPr>
          <p:spPr bwMode="gray">
            <a:xfrm>
              <a:off x="5792249" y="5031001"/>
              <a:ext cx="855980" cy="760413"/>
            </a:xfrm>
            <a:custGeom>
              <a:avLst/>
              <a:gdLst>
                <a:gd name="T0" fmla="*/ 1127 w 1141"/>
                <a:gd name="T1" fmla="*/ 434 h 1014"/>
                <a:gd name="T2" fmla="*/ 489 w 1141"/>
                <a:gd name="T3" fmla="*/ 0 h 1014"/>
                <a:gd name="T4" fmla="*/ 119 w 1141"/>
                <a:gd name="T5" fmla="*/ 109 h 1014"/>
                <a:gd name="T6" fmla="*/ 0 w 1141"/>
                <a:gd name="T7" fmla="*/ 334 h 1014"/>
                <a:gd name="T8" fmla="*/ 200 w 1141"/>
                <a:gd name="T9" fmla="*/ 596 h 1014"/>
                <a:gd name="T10" fmla="*/ 308 w 1141"/>
                <a:gd name="T11" fmla="*/ 737 h 1014"/>
                <a:gd name="T12" fmla="*/ 378 w 1141"/>
                <a:gd name="T13" fmla="*/ 751 h 1014"/>
                <a:gd name="T14" fmla="*/ 489 w 1141"/>
                <a:gd name="T15" fmla="*/ 750 h 1014"/>
                <a:gd name="T16" fmla="*/ 611 w 1141"/>
                <a:gd name="T17" fmla="*/ 980 h 1014"/>
                <a:gd name="T18" fmla="*/ 669 w 1141"/>
                <a:gd name="T19" fmla="*/ 1014 h 1014"/>
                <a:gd name="T20" fmla="*/ 704 w 1141"/>
                <a:gd name="T21" fmla="*/ 1014 h 1014"/>
                <a:gd name="T22" fmla="*/ 743 w 1141"/>
                <a:gd name="T23" fmla="*/ 963 h 1014"/>
                <a:gd name="T24" fmla="*/ 713 w 1141"/>
                <a:gd name="T25" fmla="*/ 864 h 1014"/>
                <a:gd name="T26" fmla="*/ 790 w 1141"/>
                <a:gd name="T27" fmla="*/ 875 h 1014"/>
                <a:gd name="T28" fmla="*/ 1036 w 1141"/>
                <a:gd name="T29" fmla="*/ 711 h 1014"/>
                <a:gd name="T30" fmla="*/ 1141 w 1141"/>
                <a:gd name="T31" fmla="*/ 516 h 1014"/>
                <a:gd name="T32" fmla="*/ 1127 w 1141"/>
                <a:gd name="T33" fmla="*/ 434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1" h="1014">
                  <a:moveTo>
                    <a:pt x="1127" y="434"/>
                  </a:moveTo>
                  <a:cubicBezTo>
                    <a:pt x="1013" y="146"/>
                    <a:pt x="799" y="0"/>
                    <a:pt x="489" y="0"/>
                  </a:cubicBezTo>
                  <a:cubicBezTo>
                    <a:pt x="349" y="0"/>
                    <a:pt x="214" y="40"/>
                    <a:pt x="119" y="109"/>
                  </a:cubicBezTo>
                  <a:cubicBezTo>
                    <a:pt x="46" y="160"/>
                    <a:pt x="0" y="245"/>
                    <a:pt x="0" y="334"/>
                  </a:cubicBezTo>
                  <a:cubicBezTo>
                    <a:pt x="0" y="456"/>
                    <a:pt x="83" y="564"/>
                    <a:pt x="200" y="596"/>
                  </a:cubicBezTo>
                  <a:cubicBezTo>
                    <a:pt x="208" y="660"/>
                    <a:pt x="250" y="713"/>
                    <a:pt x="308" y="737"/>
                  </a:cubicBezTo>
                  <a:cubicBezTo>
                    <a:pt x="309" y="737"/>
                    <a:pt x="343" y="751"/>
                    <a:pt x="378" y="751"/>
                  </a:cubicBezTo>
                  <a:cubicBezTo>
                    <a:pt x="384" y="751"/>
                    <a:pt x="489" y="750"/>
                    <a:pt x="489" y="750"/>
                  </a:cubicBezTo>
                  <a:cubicBezTo>
                    <a:pt x="611" y="980"/>
                    <a:pt x="611" y="980"/>
                    <a:pt x="611" y="980"/>
                  </a:cubicBezTo>
                  <a:cubicBezTo>
                    <a:pt x="621" y="999"/>
                    <a:pt x="646" y="1014"/>
                    <a:pt x="669" y="1014"/>
                  </a:cubicBezTo>
                  <a:cubicBezTo>
                    <a:pt x="704" y="1014"/>
                    <a:pt x="704" y="1014"/>
                    <a:pt x="704" y="1014"/>
                  </a:cubicBezTo>
                  <a:cubicBezTo>
                    <a:pt x="745" y="1012"/>
                    <a:pt x="747" y="977"/>
                    <a:pt x="743" y="963"/>
                  </a:cubicBezTo>
                  <a:cubicBezTo>
                    <a:pt x="713" y="864"/>
                    <a:pt x="713" y="864"/>
                    <a:pt x="713" y="864"/>
                  </a:cubicBezTo>
                  <a:cubicBezTo>
                    <a:pt x="737" y="871"/>
                    <a:pt x="763" y="875"/>
                    <a:pt x="790" y="875"/>
                  </a:cubicBezTo>
                  <a:cubicBezTo>
                    <a:pt x="901" y="875"/>
                    <a:pt x="996" y="807"/>
                    <a:pt x="1036" y="711"/>
                  </a:cubicBezTo>
                  <a:cubicBezTo>
                    <a:pt x="1099" y="669"/>
                    <a:pt x="1141" y="597"/>
                    <a:pt x="1141" y="516"/>
                  </a:cubicBezTo>
                  <a:cubicBezTo>
                    <a:pt x="1141" y="490"/>
                    <a:pt x="1135" y="459"/>
                    <a:pt x="1127" y="434"/>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0" name="Freeform 109">
              <a:extLst>
                <a:ext uri="{FF2B5EF4-FFF2-40B4-BE49-F238E27FC236}">
                  <a16:creationId xmlns:a16="http://schemas.microsoft.com/office/drawing/2014/main" id="{B859CC2D-6107-4FA3-9DDC-2984693FC839}"/>
                </a:ext>
              </a:extLst>
            </p:cNvPr>
            <p:cNvSpPr>
              <a:spLocks noChangeAspect="1"/>
            </p:cNvSpPr>
            <p:nvPr/>
          </p:nvSpPr>
          <p:spPr bwMode="gray">
            <a:xfrm>
              <a:off x="5822412" y="5061164"/>
              <a:ext cx="795655" cy="700405"/>
            </a:xfrm>
            <a:custGeom>
              <a:avLst/>
              <a:gdLst/>
              <a:ahLst/>
              <a:cxnLst/>
              <a:rect l="l" t="t" r="r" b="b"/>
              <a:pathLst>
                <a:path w="3978275" h="3502025">
                  <a:moveTo>
                    <a:pt x="1852612" y="2662237"/>
                  </a:moveTo>
                  <a:cubicBezTo>
                    <a:pt x="1852612" y="2662237"/>
                    <a:pt x="1852612" y="2662237"/>
                    <a:pt x="2242054" y="2662237"/>
                  </a:cubicBezTo>
                  <a:lnTo>
                    <a:pt x="2489200" y="3502025"/>
                  </a:lnTo>
                  <a:cubicBezTo>
                    <a:pt x="2489200" y="3502025"/>
                    <a:pt x="2489200" y="3502025"/>
                    <a:pt x="2358138" y="3502025"/>
                  </a:cubicBezTo>
                  <a:cubicBezTo>
                    <a:pt x="2328181" y="3502025"/>
                    <a:pt x="2286990" y="3479531"/>
                    <a:pt x="2272011" y="3453287"/>
                  </a:cubicBezTo>
                  <a:cubicBezTo>
                    <a:pt x="2272011" y="3453287"/>
                    <a:pt x="2272011" y="3453287"/>
                    <a:pt x="1852612" y="2662237"/>
                  </a:cubicBezTo>
                  <a:close/>
                  <a:moveTo>
                    <a:pt x="3505200" y="2620962"/>
                  </a:moveTo>
                  <a:cubicBezTo>
                    <a:pt x="3351497" y="2837722"/>
                    <a:pt x="3096574" y="2979737"/>
                    <a:pt x="2811661" y="2979737"/>
                  </a:cubicBezTo>
                  <a:cubicBezTo>
                    <a:pt x="2691697" y="2979737"/>
                    <a:pt x="2575482" y="2953577"/>
                    <a:pt x="2470514" y="2908730"/>
                  </a:cubicBezTo>
                  <a:cubicBezTo>
                    <a:pt x="2470509" y="2908715"/>
                    <a:pt x="2469930" y="2906810"/>
                    <a:pt x="2395537" y="2662072"/>
                  </a:cubicBezTo>
                  <a:cubicBezTo>
                    <a:pt x="2395659" y="2662072"/>
                    <a:pt x="3235283" y="2665809"/>
                    <a:pt x="3246529" y="2665809"/>
                  </a:cubicBezTo>
                  <a:cubicBezTo>
                    <a:pt x="3336501" y="2665809"/>
                    <a:pt x="3422725" y="2647123"/>
                    <a:pt x="3505200" y="2620962"/>
                  </a:cubicBezTo>
                  <a:close/>
                  <a:moveTo>
                    <a:pt x="3179620" y="1338793"/>
                  </a:moveTo>
                  <a:cubicBezTo>
                    <a:pt x="3138375" y="1335044"/>
                    <a:pt x="3100880" y="1365041"/>
                    <a:pt x="3097130" y="1402538"/>
                  </a:cubicBezTo>
                  <a:cubicBezTo>
                    <a:pt x="3055885" y="1800002"/>
                    <a:pt x="2669681" y="1946239"/>
                    <a:pt x="2437209" y="1946239"/>
                  </a:cubicBezTo>
                  <a:cubicBezTo>
                    <a:pt x="2437174" y="1946239"/>
                    <a:pt x="2432681" y="1946239"/>
                    <a:pt x="1829782" y="1946239"/>
                  </a:cubicBezTo>
                  <a:cubicBezTo>
                    <a:pt x="1772141" y="1945345"/>
                    <a:pt x="1667345" y="1945345"/>
                    <a:pt x="1476813" y="1945345"/>
                  </a:cubicBezTo>
                  <a:cubicBezTo>
                    <a:pt x="1469319" y="1949096"/>
                    <a:pt x="1379388" y="1949096"/>
                    <a:pt x="1315687" y="1844047"/>
                  </a:cubicBezTo>
                  <a:cubicBezTo>
                    <a:pt x="1293205" y="1806530"/>
                    <a:pt x="1248239" y="1795274"/>
                    <a:pt x="1210768" y="1817785"/>
                  </a:cubicBezTo>
                  <a:cubicBezTo>
                    <a:pt x="1177044" y="1840296"/>
                    <a:pt x="1165803" y="1885317"/>
                    <a:pt x="1188285" y="1919082"/>
                  </a:cubicBezTo>
                  <a:cubicBezTo>
                    <a:pt x="1214515" y="1967855"/>
                    <a:pt x="1248239" y="2001621"/>
                    <a:pt x="1281963" y="2027883"/>
                  </a:cubicBezTo>
                  <a:cubicBezTo>
                    <a:pt x="1248239" y="2057897"/>
                    <a:pt x="1218262" y="2095415"/>
                    <a:pt x="1192033" y="2147939"/>
                  </a:cubicBezTo>
                  <a:cubicBezTo>
                    <a:pt x="1177044" y="2185457"/>
                    <a:pt x="1195780" y="2226726"/>
                    <a:pt x="1229504" y="2245485"/>
                  </a:cubicBezTo>
                  <a:cubicBezTo>
                    <a:pt x="1274469" y="2271747"/>
                    <a:pt x="1315687" y="2237982"/>
                    <a:pt x="1330676" y="2211719"/>
                  </a:cubicBezTo>
                  <a:cubicBezTo>
                    <a:pt x="1375641" y="2110422"/>
                    <a:pt x="1443089" y="2095415"/>
                    <a:pt x="1446836" y="2095415"/>
                  </a:cubicBezTo>
                  <a:cubicBezTo>
                    <a:pt x="1454335" y="2095415"/>
                    <a:pt x="1671664" y="2095415"/>
                    <a:pt x="1900238" y="2095415"/>
                  </a:cubicBezTo>
                  <a:cubicBezTo>
                    <a:pt x="2160062" y="2096225"/>
                    <a:pt x="2437118" y="2096225"/>
                    <a:pt x="2437209" y="2096225"/>
                  </a:cubicBezTo>
                  <a:cubicBezTo>
                    <a:pt x="2628436" y="2096225"/>
                    <a:pt x="2902154" y="2013733"/>
                    <a:pt x="3078382" y="1811251"/>
                  </a:cubicBezTo>
                  <a:cubicBezTo>
                    <a:pt x="3115878" y="1852497"/>
                    <a:pt x="3175871" y="1912492"/>
                    <a:pt x="3209617" y="1946239"/>
                  </a:cubicBezTo>
                  <a:cubicBezTo>
                    <a:pt x="3292081" y="2028706"/>
                    <a:pt x="3220910" y="2186119"/>
                    <a:pt x="3220866" y="2186217"/>
                  </a:cubicBezTo>
                  <a:cubicBezTo>
                    <a:pt x="3202118" y="2223714"/>
                    <a:pt x="3217116" y="2268710"/>
                    <a:pt x="3254611" y="2283708"/>
                  </a:cubicBezTo>
                  <a:cubicBezTo>
                    <a:pt x="3303356" y="2306206"/>
                    <a:pt x="3340851" y="2276209"/>
                    <a:pt x="3355849" y="2249961"/>
                  </a:cubicBezTo>
                  <a:cubicBezTo>
                    <a:pt x="3359599" y="2242462"/>
                    <a:pt x="3404594" y="2141221"/>
                    <a:pt x="3397094" y="2028731"/>
                  </a:cubicBezTo>
                  <a:cubicBezTo>
                    <a:pt x="3479584" y="2039980"/>
                    <a:pt x="3558325" y="2013733"/>
                    <a:pt x="3637066" y="1949988"/>
                  </a:cubicBezTo>
                  <a:cubicBezTo>
                    <a:pt x="3670812" y="1923741"/>
                    <a:pt x="3674561" y="1878745"/>
                    <a:pt x="3648314" y="1844998"/>
                  </a:cubicBezTo>
                  <a:cubicBezTo>
                    <a:pt x="3622068" y="1811251"/>
                    <a:pt x="3577073" y="1807501"/>
                    <a:pt x="3543327" y="1833749"/>
                  </a:cubicBezTo>
                  <a:cubicBezTo>
                    <a:pt x="3442089" y="1912492"/>
                    <a:pt x="3367098" y="1882495"/>
                    <a:pt x="3314604" y="1841248"/>
                  </a:cubicBezTo>
                  <a:cubicBezTo>
                    <a:pt x="3269610" y="1803752"/>
                    <a:pt x="3198368" y="1721259"/>
                    <a:pt x="3164622" y="1683763"/>
                  </a:cubicBezTo>
                  <a:cubicBezTo>
                    <a:pt x="3205867" y="1608769"/>
                    <a:pt x="3235864" y="1522527"/>
                    <a:pt x="3247112" y="1421286"/>
                  </a:cubicBezTo>
                  <a:cubicBezTo>
                    <a:pt x="3250862" y="1380040"/>
                    <a:pt x="3220866" y="1342543"/>
                    <a:pt x="3179620" y="1338793"/>
                  </a:cubicBezTo>
                  <a:close/>
                  <a:moveTo>
                    <a:pt x="854075" y="138112"/>
                  </a:moveTo>
                  <a:lnTo>
                    <a:pt x="850325" y="141872"/>
                  </a:lnTo>
                  <a:cubicBezTo>
                    <a:pt x="794068" y="228349"/>
                    <a:pt x="760313" y="326105"/>
                    <a:pt x="737810" y="423862"/>
                  </a:cubicBezTo>
                  <a:cubicBezTo>
                    <a:pt x="689054" y="356184"/>
                    <a:pt x="632797" y="303546"/>
                    <a:pt x="565288" y="273467"/>
                  </a:cubicBezTo>
                  <a:cubicBezTo>
                    <a:pt x="561538" y="273467"/>
                    <a:pt x="557787" y="273467"/>
                    <a:pt x="554037" y="273467"/>
                  </a:cubicBezTo>
                  <a:cubicBezTo>
                    <a:pt x="647799" y="220829"/>
                    <a:pt x="749062" y="175710"/>
                    <a:pt x="854075" y="138112"/>
                  </a:cubicBezTo>
                  <a:close/>
                  <a:moveTo>
                    <a:pt x="1399638" y="44165"/>
                  </a:moveTo>
                  <a:cubicBezTo>
                    <a:pt x="1504039" y="48910"/>
                    <a:pt x="1592622" y="82657"/>
                    <a:pt x="1668551" y="150151"/>
                  </a:cubicBezTo>
                  <a:cubicBezTo>
                    <a:pt x="1901023" y="352632"/>
                    <a:pt x="1904772" y="791341"/>
                    <a:pt x="1904772" y="795093"/>
                  </a:cubicBezTo>
                  <a:cubicBezTo>
                    <a:pt x="1904772" y="836339"/>
                    <a:pt x="1938518" y="870086"/>
                    <a:pt x="1979764" y="870086"/>
                  </a:cubicBezTo>
                  <a:cubicBezTo>
                    <a:pt x="2021009" y="870086"/>
                    <a:pt x="2054755" y="836339"/>
                    <a:pt x="2054755" y="795093"/>
                  </a:cubicBezTo>
                  <a:cubicBezTo>
                    <a:pt x="2054755" y="585112"/>
                    <a:pt x="2122246" y="408877"/>
                    <a:pt x="2234733" y="303887"/>
                  </a:cubicBezTo>
                  <a:cubicBezTo>
                    <a:pt x="2328472" y="221394"/>
                    <a:pt x="2448458" y="187648"/>
                    <a:pt x="2598440" y="206396"/>
                  </a:cubicBezTo>
                  <a:cubicBezTo>
                    <a:pt x="3040887" y="255141"/>
                    <a:pt x="3093380" y="832589"/>
                    <a:pt x="3097130" y="896333"/>
                  </a:cubicBezTo>
                  <a:cubicBezTo>
                    <a:pt x="3100880" y="937580"/>
                    <a:pt x="3130876" y="967577"/>
                    <a:pt x="3175871" y="967577"/>
                  </a:cubicBezTo>
                  <a:cubicBezTo>
                    <a:pt x="3217116" y="963827"/>
                    <a:pt x="3247112" y="930080"/>
                    <a:pt x="3247112" y="888834"/>
                  </a:cubicBezTo>
                  <a:cubicBezTo>
                    <a:pt x="3235864" y="731348"/>
                    <a:pt x="3190869" y="562614"/>
                    <a:pt x="3115878" y="420126"/>
                  </a:cubicBezTo>
                  <a:cubicBezTo>
                    <a:pt x="3265860" y="528867"/>
                    <a:pt x="3528329" y="821340"/>
                    <a:pt x="3535828" y="828839"/>
                  </a:cubicBezTo>
                  <a:cubicBezTo>
                    <a:pt x="3543327" y="840088"/>
                    <a:pt x="3734554" y="1065068"/>
                    <a:pt x="3644565" y="1571273"/>
                  </a:cubicBezTo>
                  <a:cubicBezTo>
                    <a:pt x="3637066" y="1608769"/>
                    <a:pt x="3663312" y="1650016"/>
                    <a:pt x="3704558" y="1657515"/>
                  </a:cubicBezTo>
                  <a:cubicBezTo>
                    <a:pt x="3753302" y="1665014"/>
                    <a:pt x="3783298" y="1631267"/>
                    <a:pt x="3790797" y="1597520"/>
                  </a:cubicBezTo>
                  <a:cubicBezTo>
                    <a:pt x="3813295" y="1470032"/>
                    <a:pt x="3817044" y="1361291"/>
                    <a:pt x="3813295" y="1263800"/>
                  </a:cubicBezTo>
                  <a:cubicBezTo>
                    <a:pt x="3974526" y="1578772"/>
                    <a:pt x="3978275" y="1698761"/>
                    <a:pt x="3978275" y="1785003"/>
                  </a:cubicBezTo>
                  <a:cubicBezTo>
                    <a:pt x="3978275" y="2186217"/>
                    <a:pt x="3652064" y="2516187"/>
                    <a:pt x="3247112" y="2516187"/>
                  </a:cubicBezTo>
                  <a:cubicBezTo>
                    <a:pt x="3239613" y="2516187"/>
                    <a:pt x="2399714" y="2516187"/>
                    <a:pt x="1829782" y="2516187"/>
                  </a:cubicBezTo>
                  <a:cubicBezTo>
                    <a:pt x="1538297" y="2515611"/>
                    <a:pt x="1319490" y="2515611"/>
                    <a:pt x="1319434" y="2515611"/>
                  </a:cubicBezTo>
                  <a:cubicBezTo>
                    <a:pt x="944723" y="2519363"/>
                    <a:pt x="749872" y="2271747"/>
                    <a:pt x="746125" y="1997869"/>
                  </a:cubicBezTo>
                  <a:cubicBezTo>
                    <a:pt x="746125" y="1708984"/>
                    <a:pt x="982194" y="1476375"/>
                    <a:pt x="1266975" y="1476375"/>
                  </a:cubicBezTo>
                  <a:cubicBezTo>
                    <a:pt x="1267013" y="1476375"/>
                    <a:pt x="1271923" y="1476375"/>
                    <a:pt x="1900238" y="1476375"/>
                  </a:cubicBezTo>
                  <a:cubicBezTo>
                    <a:pt x="1900238" y="1476385"/>
                    <a:pt x="1900238" y="1476484"/>
                    <a:pt x="1900238" y="1477531"/>
                  </a:cubicBezTo>
                  <a:cubicBezTo>
                    <a:pt x="1980789" y="1477531"/>
                    <a:pt x="2153430" y="1477531"/>
                    <a:pt x="2523449" y="1477531"/>
                  </a:cubicBezTo>
                  <a:cubicBezTo>
                    <a:pt x="2564694" y="1477531"/>
                    <a:pt x="2598440" y="1443784"/>
                    <a:pt x="2598440" y="1402538"/>
                  </a:cubicBezTo>
                  <a:cubicBezTo>
                    <a:pt x="2598440" y="1361291"/>
                    <a:pt x="2564694" y="1327544"/>
                    <a:pt x="2523449" y="1327544"/>
                  </a:cubicBezTo>
                  <a:cubicBezTo>
                    <a:pt x="2523418" y="1327544"/>
                    <a:pt x="2521457" y="1327544"/>
                    <a:pt x="2392214" y="1327544"/>
                  </a:cubicBezTo>
                  <a:cubicBezTo>
                    <a:pt x="2632186" y="1132562"/>
                    <a:pt x="2632186" y="757596"/>
                    <a:pt x="2628436" y="708850"/>
                  </a:cubicBezTo>
                  <a:cubicBezTo>
                    <a:pt x="2624686" y="667604"/>
                    <a:pt x="2583442" y="637607"/>
                    <a:pt x="2549696" y="637607"/>
                  </a:cubicBezTo>
                  <a:cubicBezTo>
                    <a:pt x="2508450" y="641356"/>
                    <a:pt x="2474704" y="675103"/>
                    <a:pt x="2478454" y="716350"/>
                  </a:cubicBezTo>
                  <a:cubicBezTo>
                    <a:pt x="2478454" y="720099"/>
                    <a:pt x="2497202" y="1012573"/>
                    <a:pt x="2324722" y="1188807"/>
                  </a:cubicBezTo>
                  <a:cubicBezTo>
                    <a:pt x="2174763" y="1346269"/>
                    <a:pt x="1938590" y="1327550"/>
                    <a:pt x="1938518" y="1327544"/>
                  </a:cubicBezTo>
                  <a:cubicBezTo>
                    <a:pt x="1424830" y="1316295"/>
                    <a:pt x="1409832" y="738848"/>
                    <a:pt x="1409832" y="712600"/>
                  </a:cubicBezTo>
                  <a:cubicBezTo>
                    <a:pt x="1409832" y="671354"/>
                    <a:pt x="1376086" y="637607"/>
                    <a:pt x="1334841" y="637607"/>
                  </a:cubicBezTo>
                  <a:cubicBezTo>
                    <a:pt x="1293596" y="641356"/>
                    <a:pt x="1259850" y="671354"/>
                    <a:pt x="1259850" y="712600"/>
                  </a:cubicBezTo>
                  <a:cubicBezTo>
                    <a:pt x="1263599" y="885084"/>
                    <a:pt x="1327342" y="1158810"/>
                    <a:pt x="1522318" y="1327544"/>
                  </a:cubicBezTo>
                  <a:cubicBezTo>
                    <a:pt x="1522289" y="1327544"/>
                    <a:pt x="1519552" y="1327544"/>
                    <a:pt x="1267349" y="1327544"/>
                  </a:cubicBezTo>
                  <a:cubicBezTo>
                    <a:pt x="1083621" y="1327544"/>
                    <a:pt x="914891" y="1402538"/>
                    <a:pt x="794905" y="1526277"/>
                  </a:cubicBezTo>
                  <a:cubicBezTo>
                    <a:pt x="753660" y="1511278"/>
                    <a:pt x="434948" y="1383789"/>
                    <a:pt x="416200" y="945079"/>
                  </a:cubicBezTo>
                  <a:cubicBezTo>
                    <a:pt x="416200" y="907582"/>
                    <a:pt x="382454" y="873835"/>
                    <a:pt x="341209" y="873835"/>
                  </a:cubicBezTo>
                  <a:cubicBezTo>
                    <a:pt x="299964" y="877585"/>
                    <a:pt x="266218" y="911332"/>
                    <a:pt x="269968" y="952578"/>
                  </a:cubicBezTo>
                  <a:cubicBezTo>
                    <a:pt x="288715" y="1406287"/>
                    <a:pt x="573681" y="1590021"/>
                    <a:pt x="701166" y="1646266"/>
                  </a:cubicBezTo>
                  <a:cubicBezTo>
                    <a:pt x="648672" y="1732508"/>
                    <a:pt x="614926" y="1826250"/>
                    <a:pt x="607427" y="1927490"/>
                  </a:cubicBezTo>
                  <a:cubicBezTo>
                    <a:pt x="251220" y="1815001"/>
                    <a:pt x="0" y="1481281"/>
                    <a:pt x="0" y="1102565"/>
                  </a:cubicBezTo>
                  <a:cubicBezTo>
                    <a:pt x="0" y="828839"/>
                    <a:pt x="131234" y="573863"/>
                    <a:pt x="344959" y="412627"/>
                  </a:cubicBezTo>
                  <a:cubicBezTo>
                    <a:pt x="449946" y="330135"/>
                    <a:pt x="693667" y="483871"/>
                    <a:pt x="719914" y="727599"/>
                  </a:cubicBezTo>
                  <a:cubicBezTo>
                    <a:pt x="727413" y="896333"/>
                    <a:pt x="757410" y="1023822"/>
                    <a:pt x="761159" y="1035071"/>
                  </a:cubicBezTo>
                  <a:cubicBezTo>
                    <a:pt x="768658" y="1068818"/>
                    <a:pt x="798655" y="1091316"/>
                    <a:pt x="832401" y="1091316"/>
                  </a:cubicBezTo>
                  <a:cubicBezTo>
                    <a:pt x="892394" y="1087566"/>
                    <a:pt x="914891" y="1038820"/>
                    <a:pt x="907392" y="997574"/>
                  </a:cubicBezTo>
                  <a:cubicBezTo>
                    <a:pt x="903642" y="993823"/>
                    <a:pt x="787406" y="502618"/>
                    <a:pt x="974884" y="228894"/>
                  </a:cubicBezTo>
                  <a:cubicBezTo>
                    <a:pt x="1046125" y="123903"/>
                    <a:pt x="1147363" y="67658"/>
                    <a:pt x="1289846" y="48910"/>
                  </a:cubicBezTo>
                  <a:cubicBezTo>
                    <a:pt x="1328279" y="44223"/>
                    <a:pt x="1364837" y="42583"/>
                    <a:pt x="1399638" y="44165"/>
                  </a:cubicBezTo>
                  <a:close/>
                  <a:moveTo>
                    <a:pt x="1717675" y="0"/>
                  </a:moveTo>
                  <a:cubicBezTo>
                    <a:pt x="1942353" y="3744"/>
                    <a:pt x="2155797" y="29953"/>
                    <a:pt x="2354263" y="74882"/>
                  </a:cubicBezTo>
                  <a:cubicBezTo>
                    <a:pt x="2271881" y="97346"/>
                    <a:pt x="2092139" y="172229"/>
                    <a:pt x="1987289" y="396875"/>
                  </a:cubicBezTo>
                  <a:cubicBezTo>
                    <a:pt x="1889928" y="104835"/>
                    <a:pt x="1732654" y="14976"/>
                    <a:pt x="171767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cxnSp>
        <p:nvCxnSpPr>
          <p:cNvPr id="22" name="直線矢印コネクタ 21">
            <a:extLst>
              <a:ext uri="{FF2B5EF4-FFF2-40B4-BE49-F238E27FC236}">
                <a16:creationId xmlns:a16="http://schemas.microsoft.com/office/drawing/2014/main" id="{3B53AE72-607C-454D-87D5-FEF8FFF7ABA4}"/>
              </a:ext>
            </a:extLst>
          </p:cNvPr>
          <p:cNvCxnSpPr>
            <a:cxnSpLocks/>
            <a:stCxn id="16" idx="4"/>
            <a:endCxn id="23" idx="1"/>
          </p:cNvCxnSpPr>
          <p:nvPr/>
        </p:nvCxnSpPr>
        <p:spPr bwMode="auto">
          <a:xfrm flipV="1">
            <a:off x="5496033" y="1721577"/>
            <a:ext cx="719666" cy="4900"/>
          </a:xfrm>
          <a:prstGeom prst="straightConnector1">
            <a:avLst/>
          </a:prstGeom>
          <a:solidFill>
            <a:srgbClr val="FFFFFF"/>
          </a:solidFill>
          <a:ln w="2857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フローチャート: 定義済み処理 22">
            <a:extLst>
              <a:ext uri="{FF2B5EF4-FFF2-40B4-BE49-F238E27FC236}">
                <a16:creationId xmlns:a16="http://schemas.microsoft.com/office/drawing/2014/main" id="{3DAECA8A-4F29-4619-97D9-1CD13BFD9E06}"/>
              </a:ext>
            </a:extLst>
          </p:cNvPr>
          <p:cNvSpPr/>
          <p:nvPr/>
        </p:nvSpPr>
        <p:spPr bwMode="auto">
          <a:xfrm>
            <a:off x="6215699" y="1554753"/>
            <a:ext cx="936000" cy="333648"/>
          </a:xfrm>
          <a:prstGeom prst="flowChartPredefinedProcess">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a:gradFill>
                <a:gsLst>
                  <a:gs pos="0">
                    <a:srgbClr val="FFFFFF"/>
                  </a:gs>
                  <a:gs pos="100000">
                    <a:srgbClr val="FFFFFF"/>
                  </a:gs>
                </a:gsLst>
                <a:lin ang="5400000" scaled="0"/>
              </a:gradFill>
              <a:cs typeface="Segoe UI" pitchFamily="34" charset="0"/>
            </a:endParaRPr>
          </a:p>
        </p:txBody>
      </p:sp>
      <p:sp>
        <p:nvSpPr>
          <p:cNvPr id="24" name="正方形/長方形 23">
            <a:extLst>
              <a:ext uri="{FF2B5EF4-FFF2-40B4-BE49-F238E27FC236}">
                <a16:creationId xmlns:a16="http://schemas.microsoft.com/office/drawing/2014/main" id="{8F9F70C8-175E-4BF0-BDD6-CBBF0EB7AD3C}"/>
              </a:ext>
            </a:extLst>
          </p:cNvPr>
          <p:cNvSpPr/>
          <p:nvPr/>
        </p:nvSpPr>
        <p:spPr>
          <a:xfrm>
            <a:off x="5975813" y="1948190"/>
            <a:ext cx="1415772" cy="461665"/>
          </a:xfrm>
          <a:prstGeom prst="rect">
            <a:avLst/>
          </a:prstGeom>
        </p:spPr>
        <p:txBody>
          <a:bodyPr wrap="none">
            <a:spAutoFit/>
          </a:bodyPr>
          <a:lstStyle/>
          <a:p>
            <a:pPr algn="ctr"/>
            <a:r>
              <a:rPr lang="en-US" altLang="ja-JP" sz="1200" b="1" dirty="0" err="1">
                <a:solidFill>
                  <a:srgbClr val="002B62"/>
                </a:solidFill>
                <a:latin typeface="メイリオ"/>
              </a:rPr>
              <a:t>proc_predict</a:t>
            </a:r>
            <a:endParaRPr lang="en-US" altLang="ja-JP" sz="1200" b="1" dirty="0">
              <a:solidFill>
                <a:srgbClr val="002B62"/>
              </a:solidFill>
              <a:latin typeface="メイリオ"/>
            </a:endParaRPr>
          </a:p>
          <a:p>
            <a:pPr algn="ctr"/>
            <a:r>
              <a:rPr lang="ja-JP" altLang="en-US" sz="1200" b="1" dirty="0">
                <a:solidFill>
                  <a:srgbClr val="002B62"/>
                </a:solidFill>
                <a:latin typeface="メイリオ"/>
              </a:rPr>
              <a:t>（プロシージャ）</a:t>
            </a:r>
          </a:p>
        </p:txBody>
      </p:sp>
      <p:cxnSp>
        <p:nvCxnSpPr>
          <p:cNvPr id="27" name="直線矢印コネクタ 26">
            <a:extLst>
              <a:ext uri="{FF2B5EF4-FFF2-40B4-BE49-F238E27FC236}">
                <a16:creationId xmlns:a16="http://schemas.microsoft.com/office/drawing/2014/main" id="{DA7445FD-C0D0-46B4-BB82-C5883B8D4723}"/>
              </a:ext>
            </a:extLst>
          </p:cNvPr>
          <p:cNvCxnSpPr>
            <a:cxnSpLocks/>
            <a:stCxn id="23" idx="3"/>
            <a:endCxn id="17" idx="2"/>
          </p:cNvCxnSpPr>
          <p:nvPr/>
        </p:nvCxnSpPr>
        <p:spPr bwMode="auto">
          <a:xfrm>
            <a:off x="7151699" y="1721577"/>
            <a:ext cx="719666" cy="4900"/>
          </a:xfrm>
          <a:prstGeom prst="straightConnector1">
            <a:avLst/>
          </a:prstGeom>
          <a:solidFill>
            <a:srgbClr val="FFFFFF"/>
          </a:solidFill>
          <a:ln w="2857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1" name="グループ化 10">
            <a:extLst>
              <a:ext uri="{FF2B5EF4-FFF2-40B4-BE49-F238E27FC236}">
                <a16:creationId xmlns:a16="http://schemas.microsoft.com/office/drawing/2014/main" id="{4EE6F9B1-BE04-4667-AAE9-8EA4DAFC91B8}"/>
              </a:ext>
            </a:extLst>
          </p:cNvPr>
          <p:cNvGrpSpPr>
            <a:grpSpLocks noChangeAspect="1"/>
          </p:cNvGrpSpPr>
          <p:nvPr/>
        </p:nvGrpSpPr>
        <p:grpSpPr bwMode="gray">
          <a:xfrm>
            <a:off x="7990646" y="1381431"/>
            <a:ext cx="292865" cy="577830"/>
            <a:chOff x="5953101" y="2899093"/>
            <a:chExt cx="509041" cy="1000125"/>
          </a:xfrm>
          <a:solidFill>
            <a:srgbClr val="FFFFFF"/>
          </a:solidFill>
        </p:grpSpPr>
        <p:sp>
          <p:nvSpPr>
            <p:cNvPr id="12" name="Freeform 130">
              <a:extLst>
                <a:ext uri="{FF2B5EF4-FFF2-40B4-BE49-F238E27FC236}">
                  <a16:creationId xmlns:a16="http://schemas.microsoft.com/office/drawing/2014/main" id="{0B75B988-6F13-48CF-A990-44EFA19B425F}"/>
                </a:ext>
              </a:extLst>
            </p:cNvPr>
            <p:cNvSpPr>
              <a:spLocks noChangeAspect="1"/>
            </p:cNvSpPr>
            <p:nvPr/>
          </p:nvSpPr>
          <p:spPr bwMode="gray">
            <a:xfrm>
              <a:off x="5953101" y="2899093"/>
              <a:ext cx="509041" cy="1000125"/>
            </a:xfrm>
            <a:custGeom>
              <a:avLst/>
              <a:gdLst/>
              <a:ahLst/>
              <a:cxnLst/>
              <a:rect l="l" t="t" r="r" b="b"/>
              <a:pathLst>
                <a:path w="509041" h="1000125">
                  <a:moveTo>
                    <a:pt x="198164" y="949325"/>
                  </a:moveTo>
                  <a:cubicBezTo>
                    <a:pt x="198164" y="949325"/>
                    <a:pt x="198164" y="949325"/>
                    <a:pt x="310877" y="949325"/>
                  </a:cubicBezTo>
                  <a:cubicBezTo>
                    <a:pt x="310877" y="977713"/>
                    <a:pt x="285914" y="1000125"/>
                    <a:pt x="254899" y="1000125"/>
                  </a:cubicBezTo>
                  <a:cubicBezTo>
                    <a:pt x="223128" y="1000125"/>
                    <a:pt x="198164" y="977713"/>
                    <a:pt x="198164" y="949325"/>
                  </a:cubicBezTo>
                  <a:close/>
                  <a:moveTo>
                    <a:pt x="166333" y="898525"/>
                  </a:moveTo>
                  <a:cubicBezTo>
                    <a:pt x="166345" y="898525"/>
                    <a:pt x="167748" y="898525"/>
                    <a:pt x="343547" y="898525"/>
                  </a:cubicBezTo>
                  <a:cubicBezTo>
                    <a:pt x="351772" y="898525"/>
                    <a:pt x="358501" y="904713"/>
                    <a:pt x="358501" y="913220"/>
                  </a:cubicBezTo>
                  <a:cubicBezTo>
                    <a:pt x="358501" y="921728"/>
                    <a:pt x="351772" y="928688"/>
                    <a:pt x="343547" y="928688"/>
                  </a:cubicBezTo>
                  <a:cubicBezTo>
                    <a:pt x="343536" y="928688"/>
                    <a:pt x="342143" y="928688"/>
                    <a:pt x="166333" y="928688"/>
                  </a:cubicBezTo>
                  <a:cubicBezTo>
                    <a:pt x="158856" y="928688"/>
                    <a:pt x="152126" y="921728"/>
                    <a:pt x="152126" y="913220"/>
                  </a:cubicBezTo>
                  <a:cubicBezTo>
                    <a:pt x="152126" y="904713"/>
                    <a:pt x="158856" y="898525"/>
                    <a:pt x="166333" y="898525"/>
                  </a:cubicBezTo>
                  <a:close/>
                  <a:moveTo>
                    <a:pt x="166333" y="846138"/>
                  </a:moveTo>
                  <a:cubicBezTo>
                    <a:pt x="166349" y="846138"/>
                    <a:pt x="168012" y="846138"/>
                    <a:pt x="343547" y="846138"/>
                  </a:cubicBezTo>
                  <a:cubicBezTo>
                    <a:pt x="351772" y="846138"/>
                    <a:pt x="358501" y="852000"/>
                    <a:pt x="358501" y="860059"/>
                  </a:cubicBezTo>
                  <a:cubicBezTo>
                    <a:pt x="358501" y="868119"/>
                    <a:pt x="351772" y="874713"/>
                    <a:pt x="343547" y="874713"/>
                  </a:cubicBezTo>
                  <a:cubicBezTo>
                    <a:pt x="343531" y="874713"/>
                    <a:pt x="341875" y="874713"/>
                    <a:pt x="166333" y="874713"/>
                  </a:cubicBezTo>
                  <a:cubicBezTo>
                    <a:pt x="158856" y="874713"/>
                    <a:pt x="152126" y="868119"/>
                    <a:pt x="152126" y="860059"/>
                  </a:cubicBezTo>
                  <a:cubicBezTo>
                    <a:pt x="152126" y="852000"/>
                    <a:pt x="158856" y="846138"/>
                    <a:pt x="166333" y="846138"/>
                  </a:cubicBezTo>
                  <a:close/>
                  <a:moveTo>
                    <a:pt x="166333" y="792163"/>
                  </a:moveTo>
                  <a:cubicBezTo>
                    <a:pt x="166352" y="792163"/>
                    <a:pt x="168172" y="792163"/>
                    <a:pt x="343547" y="792163"/>
                  </a:cubicBezTo>
                  <a:cubicBezTo>
                    <a:pt x="351772" y="792163"/>
                    <a:pt x="358501" y="798025"/>
                    <a:pt x="358501" y="806084"/>
                  </a:cubicBezTo>
                  <a:cubicBezTo>
                    <a:pt x="358501" y="814144"/>
                    <a:pt x="351772" y="820738"/>
                    <a:pt x="343547" y="820738"/>
                  </a:cubicBezTo>
                  <a:cubicBezTo>
                    <a:pt x="343528" y="820738"/>
                    <a:pt x="341734" y="820738"/>
                    <a:pt x="166333" y="820738"/>
                  </a:cubicBezTo>
                  <a:cubicBezTo>
                    <a:pt x="158856" y="820738"/>
                    <a:pt x="152126" y="814144"/>
                    <a:pt x="152126" y="806084"/>
                  </a:cubicBezTo>
                  <a:cubicBezTo>
                    <a:pt x="152126" y="798025"/>
                    <a:pt x="158856" y="792163"/>
                    <a:pt x="166333" y="792163"/>
                  </a:cubicBezTo>
                  <a:close/>
                  <a:moveTo>
                    <a:pt x="228326" y="630238"/>
                  </a:moveTo>
                  <a:lnTo>
                    <a:pt x="279126" y="630238"/>
                  </a:lnTo>
                  <a:lnTo>
                    <a:pt x="279126" y="763588"/>
                  </a:lnTo>
                  <a:lnTo>
                    <a:pt x="228326" y="763588"/>
                  </a:lnTo>
                  <a:close/>
                  <a:moveTo>
                    <a:pt x="253727" y="228600"/>
                  </a:moveTo>
                  <a:cubicBezTo>
                    <a:pt x="380856" y="228600"/>
                    <a:pt x="483914" y="332146"/>
                    <a:pt x="483914" y="458953"/>
                  </a:cubicBezTo>
                  <a:cubicBezTo>
                    <a:pt x="483914" y="533236"/>
                    <a:pt x="448559" y="600015"/>
                    <a:pt x="392892" y="642034"/>
                  </a:cubicBezTo>
                  <a:cubicBezTo>
                    <a:pt x="371077" y="663794"/>
                    <a:pt x="357537" y="693807"/>
                    <a:pt x="357537" y="727572"/>
                  </a:cubicBezTo>
                  <a:cubicBezTo>
                    <a:pt x="357537" y="727584"/>
                    <a:pt x="357537" y="727725"/>
                    <a:pt x="357537" y="729542"/>
                  </a:cubicBezTo>
                  <a:lnTo>
                    <a:pt x="357537" y="743329"/>
                  </a:lnTo>
                  <a:cubicBezTo>
                    <a:pt x="357537" y="754584"/>
                    <a:pt x="347758" y="763588"/>
                    <a:pt x="336474" y="763588"/>
                  </a:cubicBezTo>
                  <a:cubicBezTo>
                    <a:pt x="336458" y="763588"/>
                    <a:pt x="335830" y="763588"/>
                    <a:pt x="309393" y="763588"/>
                  </a:cubicBezTo>
                  <a:cubicBezTo>
                    <a:pt x="309393" y="763570"/>
                    <a:pt x="309393" y="762009"/>
                    <a:pt x="309393" y="630029"/>
                  </a:cubicBezTo>
                  <a:cubicBezTo>
                    <a:pt x="309393" y="613521"/>
                    <a:pt x="295853" y="600766"/>
                    <a:pt x="279303" y="600766"/>
                  </a:cubicBezTo>
                  <a:cubicBezTo>
                    <a:pt x="279279" y="600766"/>
                    <a:pt x="278199" y="600766"/>
                    <a:pt x="228150" y="600766"/>
                  </a:cubicBezTo>
                  <a:cubicBezTo>
                    <a:pt x="211601" y="600766"/>
                    <a:pt x="198060" y="613521"/>
                    <a:pt x="198060" y="630029"/>
                  </a:cubicBezTo>
                  <a:cubicBezTo>
                    <a:pt x="198060" y="630048"/>
                    <a:pt x="198060" y="631617"/>
                    <a:pt x="198060" y="763588"/>
                  </a:cubicBezTo>
                  <a:cubicBezTo>
                    <a:pt x="198045" y="763588"/>
                    <a:pt x="197428" y="763588"/>
                    <a:pt x="170980" y="763588"/>
                  </a:cubicBezTo>
                  <a:cubicBezTo>
                    <a:pt x="159696" y="763588"/>
                    <a:pt x="149917" y="754584"/>
                    <a:pt x="149917" y="743329"/>
                  </a:cubicBezTo>
                  <a:cubicBezTo>
                    <a:pt x="149917" y="743321"/>
                    <a:pt x="149917" y="743201"/>
                    <a:pt x="149917" y="741172"/>
                  </a:cubicBezTo>
                  <a:lnTo>
                    <a:pt x="149917" y="726072"/>
                  </a:lnTo>
                  <a:cubicBezTo>
                    <a:pt x="149917" y="693057"/>
                    <a:pt x="137128" y="664544"/>
                    <a:pt x="116066" y="642784"/>
                  </a:cubicBezTo>
                  <a:cubicBezTo>
                    <a:pt x="59647" y="600766"/>
                    <a:pt x="23539" y="533986"/>
                    <a:pt x="23539" y="458953"/>
                  </a:cubicBezTo>
                  <a:cubicBezTo>
                    <a:pt x="23539" y="332146"/>
                    <a:pt x="126597" y="228600"/>
                    <a:pt x="253727" y="228600"/>
                  </a:cubicBezTo>
                  <a:close/>
                  <a:moveTo>
                    <a:pt x="494017" y="84616"/>
                  </a:moveTo>
                  <a:cubicBezTo>
                    <a:pt x="499523" y="84616"/>
                    <a:pt x="504935" y="86683"/>
                    <a:pt x="509041" y="90816"/>
                  </a:cubicBezTo>
                  <a:cubicBezTo>
                    <a:pt x="517252" y="99082"/>
                    <a:pt x="517252" y="112609"/>
                    <a:pt x="509041" y="120875"/>
                  </a:cubicBezTo>
                  <a:cubicBezTo>
                    <a:pt x="509022" y="120894"/>
                    <a:pt x="507849" y="122075"/>
                    <a:pt x="430658" y="199781"/>
                  </a:cubicBezTo>
                  <a:cubicBezTo>
                    <a:pt x="424686" y="206544"/>
                    <a:pt x="409755" y="209550"/>
                    <a:pt x="400797" y="199781"/>
                  </a:cubicBezTo>
                  <a:cubicBezTo>
                    <a:pt x="391839" y="191514"/>
                    <a:pt x="391839" y="177988"/>
                    <a:pt x="400797" y="169721"/>
                  </a:cubicBezTo>
                  <a:cubicBezTo>
                    <a:pt x="400815" y="169703"/>
                    <a:pt x="401974" y="168526"/>
                    <a:pt x="478434" y="90816"/>
                  </a:cubicBezTo>
                  <a:cubicBezTo>
                    <a:pt x="482913" y="86683"/>
                    <a:pt x="488512" y="84616"/>
                    <a:pt x="494017" y="84616"/>
                  </a:cubicBezTo>
                  <a:close/>
                  <a:moveTo>
                    <a:pt x="15583" y="83219"/>
                  </a:moveTo>
                  <a:cubicBezTo>
                    <a:pt x="21089" y="83219"/>
                    <a:pt x="26502" y="85475"/>
                    <a:pt x="30608" y="89986"/>
                  </a:cubicBezTo>
                  <a:cubicBezTo>
                    <a:pt x="30628" y="90007"/>
                    <a:pt x="31874" y="91261"/>
                    <a:pt x="108991" y="168944"/>
                  </a:cubicBezTo>
                  <a:cubicBezTo>
                    <a:pt x="117202" y="177216"/>
                    <a:pt x="117202" y="189999"/>
                    <a:pt x="108991" y="199023"/>
                  </a:cubicBezTo>
                  <a:cubicBezTo>
                    <a:pt x="103019" y="205039"/>
                    <a:pt x="89582" y="209551"/>
                    <a:pt x="78384" y="199023"/>
                  </a:cubicBezTo>
                  <a:cubicBezTo>
                    <a:pt x="78364" y="199003"/>
                    <a:pt x="77128" y="197758"/>
                    <a:pt x="0" y="120066"/>
                  </a:cubicBezTo>
                  <a:cubicBezTo>
                    <a:pt x="-8211" y="111794"/>
                    <a:pt x="-8211" y="98258"/>
                    <a:pt x="0" y="89986"/>
                  </a:cubicBezTo>
                  <a:cubicBezTo>
                    <a:pt x="4479" y="85475"/>
                    <a:pt x="10078" y="83219"/>
                    <a:pt x="15583" y="83219"/>
                  </a:cubicBezTo>
                  <a:close/>
                  <a:moveTo>
                    <a:pt x="254897" y="0"/>
                  </a:moveTo>
                  <a:cubicBezTo>
                    <a:pt x="266928" y="0"/>
                    <a:pt x="275952" y="9818"/>
                    <a:pt x="275952" y="21901"/>
                  </a:cubicBezTo>
                  <a:cubicBezTo>
                    <a:pt x="275952" y="21929"/>
                    <a:pt x="275952" y="23638"/>
                    <a:pt x="275952" y="133673"/>
                  </a:cubicBezTo>
                  <a:cubicBezTo>
                    <a:pt x="275952" y="145757"/>
                    <a:pt x="266928" y="155575"/>
                    <a:pt x="254897" y="155575"/>
                  </a:cubicBezTo>
                  <a:cubicBezTo>
                    <a:pt x="242865" y="155575"/>
                    <a:pt x="233089" y="145757"/>
                    <a:pt x="233089" y="133673"/>
                  </a:cubicBezTo>
                  <a:cubicBezTo>
                    <a:pt x="233089" y="133646"/>
                    <a:pt x="233089" y="131928"/>
                    <a:pt x="233089" y="21901"/>
                  </a:cubicBezTo>
                  <a:cubicBezTo>
                    <a:pt x="233089" y="9818"/>
                    <a:pt x="242865" y="0"/>
                    <a:pt x="254897" y="0"/>
                  </a:cubicBezTo>
                  <a:close/>
                </a:path>
              </a:pathLst>
            </a:custGeom>
            <a:grpFill/>
            <a:ln w="9525">
              <a:solidFill>
                <a:srgbClr val="002B62"/>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3" name="Freeform 138">
              <a:extLst>
                <a:ext uri="{FF2B5EF4-FFF2-40B4-BE49-F238E27FC236}">
                  <a16:creationId xmlns:a16="http://schemas.microsoft.com/office/drawing/2014/main" id="{63937B52-544E-42F9-BBD9-E03398BB69CA}"/>
                </a:ext>
              </a:extLst>
            </p:cNvPr>
            <p:cNvSpPr>
              <a:spLocks noChangeAspect="1"/>
            </p:cNvSpPr>
            <p:nvPr/>
          </p:nvSpPr>
          <p:spPr bwMode="gray">
            <a:xfrm>
              <a:off x="6029027" y="3172143"/>
              <a:ext cx="160338" cy="147638"/>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grpFill/>
            <a:ln w="9525">
              <a:solidFill>
                <a:srgbClr val="002B62"/>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sp>
        <p:nvSpPr>
          <p:cNvPr id="32" name="Freeform 61">
            <a:extLst>
              <a:ext uri="{FF2B5EF4-FFF2-40B4-BE49-F238E27FC236}">
                <a16:creationId xmlns:a16="http://schemas.microsoft.com/office/drawing/2014/main" id="{9CCD60C2-F271-45E4-8806-1E402E559269}"/>
              </a:ext>
            </a:extLst>
          </p:cNvPr>
          <p:cNvSpPr>
            <a:spLocks noChangeAspect="1" noEditPoints="1"/>
          </p:cNvSpPr>
          <p:nvPr/>
        </p:nvSpPr>
        <p:spPr bwMode="gray">
          <a:xfrm>
            <a:off x="1543833" y="3459753"/>
            <a:ext cx="396215" cy="447052"/>
          </a:xfrm>
          <a:custGeom>
            <a:avLst/>
            <a:gdLst>
              <a:gd name="T0" fmla="*/ 941 w 1037"/>
              <a:gd name="T1" fmla="*/ 913 h 1167"/>
              <a:gd name="T2" fmla="*/ 941 w 1037"/>
              <a:gd name="T3" fmla="*/ 811 h 1167"/>
              <a:gd name="T4" fmla="*/ 772 w 1037"/>
              <a:gd name="T5" fmla="*/ 647 h 1167"/>
              <a:gd name="T6" fmla="*/ 603 w 1037"/>
              <a:gd name="T7" fmla="*/ 816 h 1167"/>
              <a:gd name="T8" fmla="*/ 603 w 1037"/>
              <a:gd name="T9" fmla="*/ 989 h 1167"/>
              <a:gd name="T10" fmla="*/ 500 w 1037"/>
              <a:gd name="T11" fmla="*/ 1091 h 1167"/>
              <a:gd name="T12" fmla="*/ 398 w 1037"/>
              <a:gd name="T13" fmla="*/ 989 h 1167"/>
              <a:gd name="T14" fmla="*/ 398 w 1037"/>
              <a:gd name="T15" fmla="*/ 711 h 1167"/>
              <a:gd name="T16" fmla="*/ 647 w 1037"/>
              <a:gd name="T17" fmla="*/ 488 h 1167"/>
              <a:gd name="T18" fmla="*/ 717 w 1037"/>
              <a:gd name="T19" fmla="*/ 208 h 1167"/>
              <a:gd name="T20" fmla="*/ 695 w 1037"/>
              <a:gd name="T21" fmla="*/ 82 h 1167"/>
              <a:gd name="T22" fmla="*/ 595 w 1037"/>
              <a:gd name="T23" fmla="*/ 35 h 1167"/>
              <a:gd name="T24" fmla="*/ 587 w 1037"/>
              <a:gd name="T25" fmla="*/ 35 h 1167"/>
              <a:gd name="T26" fmla="*/ 528 w 1037"/>
              <a:gd name="T27" fmla="*/ 0 h 1167"/>
              <a:gd name="T28" fmla="*/ 460 w 1037"/>
              <a:gd name="T29" fmla="*/ 68 h 1167"/>
              <a:gd name="T30" fmla="*/ 528 w 1037"/>
              <a:gd name="T31" fmla="*/ 136 h 1167"/>
              <a:gd name="T32" fmla="*/ 587 w 1037"/>
              <a:gd name="T33" fmla="*/ 102 h 1167"/>
              <a:gd name="T34" fmla="*/ 595 w 1037"/>
              <a:gd name="T35" fmla="*/ 102 h 1167"/>
              <a:gd name="T36" fmla="*/ 643 w 1037"/>
              <a:gd name="T37" fmla="*/ 123 h 1167"/>
              <a:gd name="T38" fmla="*/ 653 w 1037"/>
              <a:gd name="T39" fmla="*/ 192 h 1167"/>
              <a:gd name="T40" fmla="*/ 583 w 1037"/>
              <a:gd name="T41" fmla="*/ 472 h 1167"/>
              <a:gd name="T42" fmla="*/ 364 w 1037"/>
              <a:gd name="T43" fmla="*/ 646 h 1167"/>
              <a:gd name="T44" fmla="*/ 146 w 1037"/>
              <a:gd name="T45" fmla="*/ 472 h 1167"/>
              <a:gd name="T46" fmla="*/ 76 w 1037"/>
              <a:gd name="T47" fmla="*/ 192 h 1167"/>
              <a:gd name="T48" fmla="*/ 86 w 1037"/>
              <a:gd name="T49" fmla="*/ 123 h 1167"/>
              <a:gd name="T50" fmla="*/ 133 w 1037"/>
              <a:gd name="T51" fmla="*/ 102 h 1167"/>
              <a:gd name="T52" fmla="*/ 142 w 1037"/>
              <a:gd name="T53" fmla="*/ 102 h 1167"/>
              <a:gd name="T54" fmla="*/ 201 w 1037"/>
              <a:gd name="T55" fmla="*/ 136 h 1167"/>
              <a:gd name="T56" fmla="*/ 269 w 1037"/>
              <a:gd name="T57" fmla="*/ 68 h 1167"/>
              <a:gd name="T58" fmla="*/ 201 w 1037"/>
              <a:gd name="T59" fmla="*/ 0 h 1167"/>
              <a:gd name="T60" fmla="*/ 142 w 1037"/>
              <a:gd name="T61" fmla="*/ 35 h 1167"/>
              <a:gd name="T62" fmla="*/ 133 w 1037"/>
              <a:gd name="T63" fmla="*/ 35 h 1167"/>
              <a:gd name="T64" fmla="*/ 34 w 1037"/>
              <a:gd name="T65" fmla="*/ 82 h 1167"/>
              <a:gd name="T66" fmla="*/ 12 w 1037"/>
              <a:gd name="T67" fmla="*/ 208 h 1167"/>
              <a:gd name="T68" fmla="*/ 82 w 1037"/>
              <a:gd name="T69" fmla="*/ 488 h 1167"/>
              <a:gd name="T70" fmla="*/ 331 w 1037"/>
              <a:gd name="T71" fmla="*/ 711 h 1167"/>
              <a:gd name="T72" fmla="*/ 331 w 1037"/>
              <a:gd name="T73" fmla="*/ 989 h 1167"/>
              <a:gd name="T74" fmla="*/ 500 w 1037"/>
              <a:gd name="T75" fmla="*/ 1158 h 1167"/>
              <a:gd name="T76" fmla="*/ 669 w 1037"/>
              <a:gd name="T77" fmla="*/ 989 h 1167"/>
              <a:gd name="T78" fmla="*/ 669 w 1037"/>
              <a:gd name="T79" fmla="*/ 816 h 1167"/>
              <a:gd name="T80" fmla="*/ 772 w 1037"/>
              <a:gd name="T81" fmla="*/ 713 h 1167"/>
              <a:gd name="T82" fmla="*/ 875 w 1037"/>
              <a:gd name="T83" fmla="*/ 811 h 1167"/>
              <a:gd name="T84" fmla="*/ 875 w 1037"/>
              <a:gd name="T85" fmla="*/ 913 h 1167"/>
              <a:gd name="T86" fmla="*/ 779 w 1037"/>
              <a:gd name="T87" fmla="*/ 1038 h 1167"/>
              <a:gd name="T88" fmla="*/ 908 w 1037"/>
              <a:gd name="T89" fmla="*/ 1167 h 1167"/>
              <a:gd name="T90" fmla="*/ 1037 w 1037"/>
              <a:gd name="T91" fmla="*/ 1038 h 1167"/>
              <a:gd name="T92" fmla="*/ 941 w 1037"/>
              <a:gd name="T93" fmla="*/ 913 h 1167"/>
              <a:gd name="T94" fmla="*/ 908 w 1037"/>
              <a:gd name="T95" fmla="*/ 1099 h 1167"/>
              <a:gd name="T96" fmla="*/ 847 w 1037"/>
              <a:gd name="T97" fmla="*/ 1038 h 1167"/>
              <a:gd name="T98" fmla="*/ 908 w 1037"/>
              <a:gd name="T99" fmla="*/ 977 h 1167"/>
              <a:gd name="T100" fmla="*/ 969 w 1037"/>
              <a:gd name="T101" fmla="*/ 1038 h 1167"/>
              <a:gd name="T102" fmla="*/ 908 w 1037"/>
              <a:gd name="T103" fmla="*/ 1099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7" h="1167">
                <a:moveTo>
                  <a:pt x="941" y="913"/>
                </a:moveTo>
                <a:cubicBezTo>
                  <a:pt x="941" y="811"/>
                  <a:pt x="941" y="811"/>
                  <a:pt x="941" y="811"/>
                </a:cubicBezTo>
                <a:cubicBezTo>
                  <a:pt x="941" y="721"/>
                  <a:pt x="865" y="647"/>
                  <a:pt x="772" y="647"/>
                </a:cubicBezTo>
                <a:cubicBezTo>
                  <a:pt x="679" y="647"/>
                  <a:pt x="603" y="723"/>
                  <a:pt x="603" y="816"/>
                </a:cubicBezTo>
                <a:cubicBezTo>
                  <a:pt x="603" y="989"/>
                  <a:pt x="603" y="989"/>
                  <a:pt x="603" y="989"/>
                </a:cubicBezTo>
                <a:cubicBezTo>
                  <a:pt x="603" y="1045"/>
                  <a:pt x="557" y="1091"/>
                  <a:pt x="500" y="1091"/>
                </a:cubicBezTo>
                <a:cubicBezTo>
                  <a:pt x="444" y="1091"/>
                  <a:pt x="398" y="1045"/>
                  <a:pt x="398" y="989"/>
                </a:cubicBezTo>
                <a:cubicBezTo>
                  <a:pt x="398" y="711"/>
                  <a:pt x="398" y="711"/>
                  <a:pt x="398" y="711"/>
                </a:cubicBezTo>
                <a:cubicBezTo>
                  <a:pt x="554" y="694"/>
                  <a:pt x="629" y="561"/>
                  <a:pt x="647" y="488"/>
                </a:cubicBezTo>
                <a:cubicBezTo>
                  <a:pt x="717" y="208"/>
                  <a:pt x="717" y="208"/>
                  <a:pt x="717" y="208"/>
                </a:cubicBezTo>
                <a:cubicBezTo>
                  <a:pt x="729" y="161"/>
                  <a:pt x="721" y="115"/>
                  <a:pt x="695" y="82"/>
                </a:cubicBezTo>
                <a:cubicBezTo>
                  <a:pt x="671" y="52"/>
                  <a:pt x="636" y="35"/>
                  <a:pt x="595" y="35"/>
                </a:cubicBezTo>
                <a:cubicBezTo>
                  <a:pt x="587" y="35"/>
                  <a:pt x="587" y="35"/>
                  <a:pt x="587" y="35"/>
                </a:cubicBezTo>
                <a:cubicBezTo>
                  <a:pt x="575" y="15"/>
                  <a:pt x="553" y="0"/>
                  <a:pt x="528" y="0"/>
                </a:cubicBezTo>
                <a:cubicBezTo>
                  <a:pt x="490" y="0"/>
                  <a:pt x="460" y="31"/>
                  <a:pt x="460" y="68"/>
                </a:cubicBezTo>
                <a:cubicBezTo>
                  <a:pt x="460" y="106"/>
                  <a:pt x="490" y="136"/>
                  <a:pt x="528" y="136"/>
                </a:cubicBezTo>
                <a:cubicBezTo>
                  <a:pt x="553" y="136"/>
                  <a:pt x="575" y="122"/>
                  <a:pt x="587" y="102"/>
                </a:cubicBezTo>
                <a:cubicBezTo>
                  <a:pt x="595" y="102"/>
                  <a:pt x="595" y="102"/>
                  <a:pt x="595" y="102"/>
                </a:cubicBezTo>
                <a:cubicBezTo>
                  <a:pt x="616" y="102"/>
                  <a:pt x="632" y="109"/>
                  <a:pt x="643" y="123"/>
                </a:cubicBezTo>
                <a:cubicBezTo>
                  <a:pt x="656" y="140"/>
                  <a:pt x="660" y="165"/>
                  <a:pt x="653" y="192"/>
                </a:cubicBezTo>
                <a:cubicBezTo>
                  <a:pt x="583" y="472"/>
                  <a:pt x="583" y="472"/>
                  <a:pt x="583" y="472"/>
                </a:cubicBezTo>
                <a:cubicBezTo>
                  <a:pt x="568" y="532"/>
                  <a:pt x="503" y="646"/>
                  <a:pt x="364" y="646"/>
                </a:cubicBezTo>
                <a:cubicBezTo>
                  <a:pt x="226" y="646"/>
                  <a:pt x="161" y="532"/>
                  <a:pt x="146" y="472"/>
                </a:cubicBezTo>
                <a:cubicBezTo>
                  <a:pt x="76" y="192"/>
                  <a:pt x="76" y="192"/>
                  <a:pt x="76" y="192"/>
                </a:cubicBezTo>
                <a:cubicBezTo>
                  <a:pt x="69" y="165"/>
                  <a:pt x="73" y="140"/>
                  <a:pt x="86" y="123"/>
                </a:cubicBezTo>
                <a:cubicBezTo>
                  <a:pt x="97" y="109"/>
                  <a:pt x="113" y="102"/>
                  <a:pt x="133" y="102"/>
                </a:cubicBezTo>
                <a:cubicBezTo>
                  <a:pt x="142" y="102"/>
                  <a:pt x="142" y="102"/>
                  <a:pt x="142" y="102"/>
                </a:cubicBezTo>
                <a:cubicBezTo>
                  <a:pt x="154" y="122"/>
                  <a:pt x="176" y="136"/>
                  <a:pt x="201" y="136"/>
                </a:cubicBezTo>
                <a:cubicBezTo>
                  <a:pt x="239" y="136"/>
                  <a:pt x="269" y="106"/>
                  <a:pt x="269" y="68"/>
                </a:cubicBezTo>
                <a:cubicBezTo>
                  <a:pt x="269" y="31"/>
                  <a:pt x="239" y="0"/>
                  <a:pt x="201" y="0"/>
                </a:cubicBezTo>
                <a:cubicBezTo>
                  <a:pt x="176" y="0"/>
                  <a:pt x="154" y="15"/>
                  <a:pt x="142" y="35"/>
                </a:cubicBezTo>
                <a:cubicBezTo>
                  <a:pt x="133" y="35"/>
                  <a:pt x="133" y="35"/>
                  <a:pt x="133" y="35"/>
                </a:cubicBezTo>
                <a:cubicBezTo>
                  <a:pt x="93" y="35"/>
                  <a:pt x="57" y="52"/>
                  <a:pt x="34" y="82"/>
                </a:cubicBezTo>
                <a:cubicBezTo>
                  <a:pt x="8" y="115"/>
                  <a:pt x="0" y="161"/>
                  <a:pt x="12" y="208"/>
                </a:cubicBezTo>
                <a:cubicBezTo>
                  <a:pt x="82" y="488"/>
                  <a:pt x="82" y="488"/>
                  <a:pt x="82" y="488"/>
                </a:cubicBezTo>
                <a:cubicBezTo>
                  <a:pt x="100" y="561"/>
                  <a:pt x="175" y="694"/>
                  <a:pt x="331" y="711"/>
                </a:cubicBezTo>
                <a:cubicBezTo>
                  <a:pt x="331" y="989"/>
                  <a:pt x="331" y="989"/>
                  <a:pt x="331" y="989"/>
                </a:cubicBezTo>
                <a:cubicBezTo>
                  <a:pt x="331" y="1082"/>
                  <a:pt x="407" y="1158"/>
                  <a:pt x="500" y="1158"/>
                </a:cubicBezTo>
                <a:cubicBezTo>
                  <a:pt x="594" y="1158"/>
                  <a:pt x="669" y="1082"/>
                  <a:pt x="669" y="989"/>
                </a:cubicBezTo>
                <a:cubicBezTo>
                  <a:pt x="669" y="816"/>
                  <a:pt x="669" y="816"/>
                  <a:pt x="669" y="816"/>
                </a:cubicBezTo>
                <a:cubicBezTo>
                  <a:pt x="669" y="759"/>
                  <a:pt x="716" y="713"/>
                  <a:pt x="772" y="713"/>
                </a:cubicBezTo>
                <a:cubicBezTo>
                  <a:pt x="829" y="713"/>
                  <a:pt x="875" y="757"/>
                  <a:pt x="875" y="811"/>
                </a:cubicBezTo>
                <a:cubicBezTo>
                  <a:pt x="875" y="913"/>
                  <a:pt x="875" y="913"/>
                  <a:pt x="875" y="913"/>
                </a:cubicBezTo>
                <a:cubicBezTo>
                  <a:pt x="820" y="928"/>
                  <a:pt x="779" y="978"/>
                  <a:pt x="779" y="1038"/>
                </a:cubicBezTo>
                <a:cubicBezTo>
                  <a:pt x="779" y="1109"/>
                  <a:pt x="837" y="1167"/>
                  <a:pt x="908" y="1167"/>
                </a:cubicBezTo>
                <a:cubicBezTo>
                  <a:pt x="979" y="1167"/>
                  <a:pt x="1037" y="1109"/>
                  <a:pt x="1037" y="1038"/>
                </a:cubicBezTo>
                <a:cubicBezTo>
                  <a:pt x="1037" y="978"/>
                  <a:pt x="996" y="928"/>
                  <a:pt x="941" y="913"/>
                </a:cubicBezTo>
                <a:close/>
                <a:moveTo>
                  <a:pt x="908" y="1099"/>
                </a:moveTo>
                <a:cubicBezTo>
                  <a:pt x="874" y="1099"/>
                  <a:pt x="847" y="1071"/>
                  <a:pt x="847" y="1038"/>
                </a:cubicBezTo>
                <a:cubicBezTo>
                  <a:pt x="847" y="1004"/>
                  <a:pt x="874" y="977"/>
                  <a:pt x="908" y="977"/>
                </a:cubicBezTo>
                <a:cubicBezTo>
                  <a:pt x="942" y="977"/>
                  <a:pt x="969" y="1004"/>
                  <a:pt x="969" y="1038"/>
                </a:cubicBezTo>
                <a:cubicBezTo>
                  <a:pt x="969" y="1071"/>
                  <a:pt x="942" y="1099"/>
                  <a:pt x="908" y="1099"/>
                </a:cubicBezTo>
                <a:close/>
              </a:path>
            </a:pathLst>
          </a:custGeom>
          <a:solidFill>
            <a:srgbClr val="002B6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42" name="吹き出し: 角を丸めた四角形 41">
            <a:extLst>
              <a:ext uri="{FF2B5EF4-FFF2-40B4-BE49-F238E27FC236}">
                <a16:creationId xmlns:a16="http://schemas.microsoft.com/office/drawing/2014/main" id="{7B89FAF4-301D-4BED-953E-E8ECEC6E669A}"/>
              </a:ext>
            </a:extLst>
          </p:cNvPr>
          <p:cNvSpPr/>
          <p:nvPr/>
        </p:nvSpPr>
        <p:spPr bwMode="auto">
          <a:xfrm>
            <a:off x="5975813" y="754678"/>
            <a:ext cx="1782770" cy="645477"/>
          </a:xfrm>
          <a:prstGeom prst="wedgeRoundRectCallout">
            <a:avLst>
              <a:gd name="adj1" fmla="val 62458"/>
              <a:gd name="adj2" fmla="val 51730"/>
              <a:gd name="adj3" fmla="val 16667"/>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400" b="1" dirty="0">
                <a:solidFill>
                  <a:schemeClr val="bg1"/>
                </a:solidFill>
                <a:latin typeface="メイリオ"/>
              </a:rPr>
              <a:t>モデルから導かれた</a:t>
            </a:r>
            <a:endParaRPr lang="en-US" altLang="ja-JP" sz="1400" b="1" dirty="0">
              <a:solidFill>
                <a:schemeClr val="bg1"/>
              </a:solidFill>
              <a:latin typeface="メイリオ"/>
            </a:endParaRPr>
          </a:p>
          <a:p>
            <a:pPr algn="ctr"/>
            <a:r>
              <a:rPr lang="ja-JP" altLang="en-US" sz="1400" b="1" dirty="0">
                <a:solidFill>
                  <a:schemeClr val="bg1"/>
                </a:solidFill>
                <a:latin typeface="メイリオ"/>
              </a:rPr>
              <a:t>性別情報の予測値</a:t>
            </a:r>
          </a:p>
        </p:txBody>
      </p:sp>
      <p:cxnSp>
        <p:nvCxnSpPr>
          <p:cNvPr id="44" name="直線矢印コネクタ 43">
            <a:extLst>
              <a:ext uri="{FF2B5EF4-FFF2-40B4-BE49-F238E27FC236}">
                <a16:creationId xmlns:a16="http://schemas.microsoft.com/office/drawing/2014/main" id="{683F7384-1187-4B7A-80A5-DBA520584ED1}"/>
              </a:ext>
            </a:extLst>
          </p:cNvPr>
          <p:cNvCxnSpPr>
            <a:cxnSpLocks/>
          </p:cNvCxnSpPr>
          <p:nvPr/>
        </p:nvCxnSpPr>
        <p:spPr bwMode="auto">
          <a:xfrm flipV="1">
            <a:off x="4925059" y="1738749"/>
            <a:ext cx="1285980" cy="1958855"/>
          </a:xfrm>
          <a:prstGeom prst="straightConnector1">
            <a:avLst/>
          </a:prstGeom>
          <a:solidFill>
            <a:srgbClr val="FFFFFF"/>
          </a:solidFill>
          <a:ln w="2857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5" name="直線矢印コネクタ 44">
            <a:extLst>
              <a:ext uri="{FF2B5EF4-FFF2-40B4-BE49-F238E27FC236}">
                <a16:creationId xmlns:a16="http://schemas.microsoft.com/office/drawing/2014/main" id="{322DFA79-9A37-4D45-BDEB-23F2D048996E}"/>
              </a:ext>
            </a:extLst>
          </p:cNvPr>
          <p:cNvCxnSpPr>
            <a:cxnSpLocks/>
            <a:stCxn id="3" idx="4"/>
          </p:cNvCxnSpPr>
          <p:nvPr/>
        </p:nvCxnSpPr>
        <p:spPr bwMode="auto">
          <a:xfrm>
            <a:off x="2007655" y="3682185"/>
            <a:ext cx="2916000" cy="8164"/>
          </a:xfrm>
          <a:prstGeom prst="straightConnector1">
            <a:avLst/>
          </a:prstGeom>
          <a:solidFill>
            <a:srgbClr val="FFFFFF"/>
          </a:solidFill>
          <a:ln w="28575" cap="flat" cmpd="sng" algn="ctr">
            <a:solidFill>
              <a:srgbClr val="002B62"/>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8" name="フローチャート: 複数書類 47">
            <a:extLst>
              <a:ext uri="{FF2B5EF4-FFF2-40B4-BE49-F238E27FC236}">
                <a16:creationId xmlns:a16="http://schemas.microsoft.com/office/drawing/2014/main" id="{90C3E56A-9C50-4A3D-AF73-A856C7D6898A}"/>
              </a:ext>
            </a:extLst>
          </p:cNvPr>
          <p:cNvSpPr/>
          <p:nvPr/>
        </p:nvSpPr>
        <p:spPr bwMode="auto">
          <a:xfrm>
            <a:off x="4929442" y="3184804"/>
            <a:ext cx="479095" cy="342801"/>
          </a:xfrm>
          <a:prstGeom prst="flowChartMultidocumen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cs typeface="Segoe UI" pitchFamily="34" charset="0"/>
            </a:endParaRPr>
          </a:p>
        </p:txBody>
      </p:sp>
      <p:sp>
        <p:nvSpPr>
          <p:cNvPr id="43" name="吹き出し: 角を丸めた四角形 42">
            <a:extLst>
              <a:ext uri="{FF2B5EF4-FFF2-40B4-BE49-F238E27FC236}">
                <a16:creationId xmlns:a16="http://schemas.microsoft.com/office/drawing/2014/main" id="{DFD6234C-388D-4DD6-A74B-03E9FD3ADECA}"/>
              </a:ext>
            </a:extLst>
          </p:cNvPr>
          <p:cNvSpPr/>
          <p:nvPr/>
        </p:nvSpPr>
        <p:spPr bwMode="auto">
          <a:xfrm>
            <a:off x="2990193" y="2807576"/>
            <a:ext cx="1782770" cy="645477"/>
          </a:xfrm>
          <a:prstGeom prst="wedgeRoundRectCallout">
            <a:avLst>
              <a:gd name="adj1" fmla="val 61542"/>
              <a:gd name="adj2" fmla="val 34022"/>
              <a:gd name="adj3" fmla="val 16667"/>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400" b="1" dirty="0">
                <a:solidFill>
                  <a:schemeClr val="bg1"/>
                </a:solidFill>
                <a:latin typeface="メイリオ"/>
              </a:rPr>
              <a:t>性別情報が欠損した</a:t>
            </a:r>
            <a:endParaRPr lang="en-US" altLang="ja-JP" sz="1400" b="1" dirty="0">
              <a:solidFill>
                <a:schemeClr val="bg1"/>
              </a:solidFill>
              <a:latin typeface="メイリオ"/>
            </a:endParaRPr>
          </a:p>
          <a:p>
            <a:pPr algn="ctr"/>
            <a:r>
              <a:rPr lang="ja-JP" altLang="en-US" sz="1400" b="1" dirty="0">
                <a:solidFill>
                  <a:schemeClr val="bg1"/>
                </a:solidFill>
                <a:latin typeface="メイリオ"/>
              </a:rPr>
              <a:t>データセット</a:t>
            </a:r>
          </a:p>
        </p:txBody>
      </p:sp>
      <p:sp>
        <p:nvSpPr>
          <p:cNvPr id="49" name="フローチャート: 複数書類 48">
            <a:extLst>
              <a:ext uri="{FF2B5EF4-FFF2-40B4-BE49-F238E27FC236}">
                <a16:creationId xmlns:a16="http://schemas.microsoft.com/office/drawing/2014/main" id="{1ECE0A19-230C-4090-8F40-A4EEE5A03029}"/>
              </a:ext>
            </a:extLst>
          </p:cNvPr>
          <p:cNvSpPr/>
          <p:nvPr/>
        </p:nvSpPr>
        <p:spPr bwMode="auto">
          <a:xfrm>
            <a:off x="2511098" y="2440033"/>
            <a:ext cx="479095" cy="342801"/>
          </a:xfrm>
          <a:prstGeom prst="flowChartMultidocumen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cs typeface="Segoe UI" pitchFamily="34" charset="0"/>
            </a:endParaRPr>
          </a:p>
        </p:txBody>
      </p:sp>
      <p:sp>
        <p:nvSpPr>
          <p:cNvPr id="41" name="吹き出し: 角を丸めた四角形 40">
            <a:extLst>
              <a:ext uri="{FF2B5EF4-FFF2-40B4-BE49-F238E27FC236}">
                <a16:creationId xmlns:a16="http://schemas.microsoft.com/office/drawing/2014/main" id="{2552871E-C1DD-441E-986D-5C1F26F12826}"/>
              </a:ext>
            </a:extLst>
          </p:cNvPr>
          <p:cNvSpPr/>
          <p:nvPr/>
        </p:nvSpPr>
        <p:spPr bwMode="auto">
          <a:xfrm>
            <a:off x="611123" y="2084596"/>
            <a:ext cx="1782770" cy="645477"/>
          </a:xfrm>
          <a:prstGeom prst="wedgeRoundRectCallout">
            <a:avLst>
              <a:gd name="adj1" fmla="val 61542"/>
              <a:gd name="adj2" fmla="val 34022"/>
              <a:gd name="adj3" fmla="val 16667"/>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400" b="1">
                <a:solidFill>
                  <a:schemeClr val="bg1"/>
                </a:solidFill>
                <a:latin typeface="メイリオ"/>
              </a:rPr>
              <a:t>完全な情報を持つ</a:t>
            </a:r>
            <a:endParaRPr lang="en-US" altLang="ja-JP" sz="1400" b="1">
              <a:solidFill>
                <a:schemeClr val="bg1"/>
              </a:solidFill>
              <a:latin typeface="メイリオ"/>
            </a:endParaRPr>
          </a:p>
          <a:p>
            <a:pPr algn="ctr"/>
            <a:r>
              <a:rPr lang="ja-JP" altLang="en-US" sz="1400" b="1">
                <a:solidFill>
                  <a:schemeClr val="bg1"/>
                </a:solidFill>
                <a:latin typeface="メイリオ"/>
              </a:rPr>
              <a:t>データセット</a:t>
            </a:r>
            <a:endParaRPr lang="ja-JP" altLang="en-US" sz="1400" b="1" dirty="0">
              <a:solidFill>
                <a:schemeClr val="bg1"/>
              </a:solidFill>
              <a:latin typeface="メイリオ"/>
            </a:endParaRPr>
          </a:p>
        </p:txBody>
      </p:sp>
      <p:sp>
        <p:nvSpPr>
          <p:cNvPr id="50" name="タイトル 49">
            <a:extLst>
              <a:ext uri="{FF2B5EF4-FFF2-40B4-BE49-F238E27FC236}">
                <a16:creationId xmlns:a16="http://schemas.microsoft.com/office/drawing/2014/main" id="{B7B7D840-7D78-4E9F-BC93-49E270E41C3C}"/>
              </a:ext>
            </a:extLst>
          </p:cNvPr>
          <p:cNvSpPr>
            <a:spLocks noGrp="1"/>
          </p:cNvSpPr>
          <p:nvPr>
            <p:ph type="title"/>
          </p:nvPr>
        </p:nvSpPr>
        <p:spPr/>
        <p:txBody>
          <a:bodyPr/>
          <a:lstStyle/>
          <a:p>
            <a:r>
              <a:rPr kumimoji="1" lang="ja-JP" altLang="en-US" dirty="0"/>
              <a:t>処理フロー</a:t>
            </a:r>
          </a:p>
        </p:txBody>
      </p:sp>
    </p:spTree>
    <p:extLst>
      <p:ext uri="{BB962C8B-B14F-4D97-AF65-F5344CB8AC3E}">
        <p14:creationId xmlns:p14="http://schemas.microsoft.com/office/powerpoint/2010/main" val="2551400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437317"/>
          </a:xfrm>
        </p:spPr>
        <p:txBody>
          <a:bodyPr/>
          <a:lstStyle/>
          <a:p>
            <a:r>
              <a:rPr kumimoji="1" lang="ja-JP" altLang="en-US" sz="8800" dirty="0"/>
              <a:t>サンプル</a:t>
            </a:r>
            <a:endParaRPr kumimoji="1" lang="ja-JP" altLang="en-US" sz="3200" dirty="0"/>
          </a:p>
        </p:txBody>
      </p:sp>
    </p:spTree>
    <p:extLst>
      <p:ext uri="{BB962C8B-B14F-4D97-AF65-F5344CB8AC3E}">
        <p14:creationId xmlns:p14="http://schemas.microsoft.com/office/powerpoint/2010/main" val="1307481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4B76B7-CD75-4E65-B9A6-07FE8CB5576B}"/>
              </a:ext>
            </a:extLst>
          </p:cNvPr>
          <p:cNvSpPr>
            <a:spLocks noGrp="1"/>
          </p:cNvSpPr>
          <p:nvPr>
            <p:ph type="title"/>
          </p:nvPr>
        </p:nvSpPr>
        <p:spPr>
          <a:xfrm>
            <a:off x="0" y="77866"/>
            <a:ext cx="8741880" cy="674749"/>
          </a:xfrm>
        </p:spPr>
        <p:txBody>
          <a:bodyPr/>
          <a:lstStyle/>
          <a:p>
            <a:r>
              <a:rPr kumimoji="1" lang="ja-JP" altLang="en-US" dirty="0"/>
              <a:t>サンプルコード１</a:t>
            </a:r>
          </a:p>
        </p:txBody>
      </p:sp>
      <p:sp>
        <p:nvSpPr>
          <p:cNvPr id="4" name="コンテンツ プレースホルダー 2">
            <a:extLst>
              <a:ext uri="{FF2B5EF4-FFF2-40B4-BE49-F238E27FC236}">
                <a16:creationId xmlns:a16="http://schemas.microsoft.com/office/drawing/2014/main" id="{F274131A-5DD8-4002-8269-ED671E9942E2}"/>
              </a:ext>
            </a:extLst>
          </p:cNvPr>
          <p:cNvSpPr txBox="1">
            <a:spLocks/>
          </p:cNvSpPr>
          <p:nvPr/>
        </p:nvSpPr>
        <p:spPr bwMode="gray">
          <a:xfrm>
            <a:off x="179388" y="664752"/>
            <a:ext cx="8783637" cy="4230000"/>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rPr>
              <a:t>シナリオ</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あるスキーレンタル事業者のレンタルデータ（月日、曜日、祝日、天気、降雪量など）をもとに将来のレンタル数の予測を行います。</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rPr>
              <a:t>ポイント</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シンプルなサンプルです。</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まずは</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Python</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の開発環境でモデルトレーニング（</a:t>
            </a:r>
            <a:r>
              <a:rPr kumimoji="1" lang="en-US" altLang="ja-JP" sz="2000" b="0" i="0" u="none" strike="noStrike" kern="0" cap="none" spc="0" normalizeH="0" baseline="0" noProof="0" dirty="0" err="1">
                <a:ln>
                  <a:noFill/>
                </a:ln>
                <a:solidFill>
                  <a:srgbClr val="000000"/>
                </a:solidFill>
                <a:effectLst/>
                <a:uLnTx/>
                <a:uFillTx/>
                <a:latin typeface="メイリオ"/>
                <a:ea typeface="メイリオ"/>
                <a:cs typeface="+mn-cs"/>
              </a:rPr>
              <a:t>scikit</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-learn×</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線形回帰アルゴリズム）とスコアリングを実装し、これとまったく同じ処理を </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SQL</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Server</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 にデプロイする方法を学び</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In</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Database Analytics</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を実践します。</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3" name="正方形/長方形 2">
            <a:extLst>
              <a:ext uri="{FF2B5EF4-FFF2-40B4-BE49-F238E27FC236}">
                <a16:creationId xmlns:a16="http://schemas.microsoft.com/office/drawing/2014/main" id="{78EA9816-0C46-4110-BABF-D98B68BFB9CC}"/>
              </a:ext>
            </a:extLst>
          </p:cNvPr>
          <p:cNvSpPr/>
          <p:nvPr/>
        </p:nvSpPr>
        <p:spPr>
          <a:xfrm>
            <a:off x="4823587" y="41346"/>
            <a:ext cx="4320413"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hlinkClick r:id="rId3"/>
              </a:rPr>
              <a:t>https://goo.gl/QDnxp1</a:t>
            </a:r>
            <a:endPar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endParaRPr>
          </a:p>
        </p:txBody>
      </p:sp>
    </p:spTree>
    <p:extLst>
      <p:ext uri="{BB962C8B-B14F-4D97-AF65-F5344CB8AC3E}">
        <p14:creationId xmlns:p14="http://schemas.microsoft.com/office/powerpoint/2010/main" val="3160906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A1146B1-3C71-4ACB-BD3F-99523E693A2C}"/>
              </a:ext>
            </a:extLst>
          </p:cNvPr>
          <p:cNvSpPr txBox="1">
            <a:spLocks/>
          </p:cNvSpPr>
          <p:nvPr/>
        </p:nvSpPr>
        <p:spPr bwMode="gray">
          <a:xfrm>
            <a:off x="179389" y="682336"/>
            <a:ext cx="5139957" cy="4230000"/>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400" b="0" i="0" u="none" strike="noStrike" kern="0" cap="none" spc="0" normalizeH="0" baseline="0" noProof="0" dirty="0">
                <a:ln>
                  <a:noFill/>
                </a:ln>
                <a:solidFill>
                  <a:srgbClr val="000000"/>
                </a:solidFill>
                <a:effectLst/>
                <a:uLnTx/>
                <a:uFillTx/>
                <a:latin typeface="メイリオ"/>
                <a:ea typeface="メイリオ"/>
                <a:cs typeface="+mn-cs"/>
              </a:rPr>
              <a:t>シナリオ</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ニューヨークのタクシー事業者の乗車データ（時刻、距離、ピックアップ場所など）をもとに特定の乗車においてチップが得られるかどうかを予測を行います。</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400" b="0" i="0" u="none" strike="noStrike" kern="0" cap="none" spc="0" normalizeH="0" baseline="0" noProof="0" dirty="0">
                <a:ln>
                  <a:noFill/>
                </a:ln>
                <a:solidFill>
                  <a:srgbClr val="000000"/>
                </a:solidFill>
                <a:effectLst/>
                <a:uLnTx/>
                <a:uFillTx/>
                <a:latin typeface="メイリオ"/>
                <a:ea typeface="メイリオ"/>
                <a:cs typeface="+mn-cs"/>
              </a:rPr>
              <a:t>ポイント</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800" b="0" i="0" u="none" strike="noStrike" kern="0" cap="none" spc="0" normalizeH="0" baseline="0" noProof="0" dirty="0">
                <a:ln>
                  <a:noFill/>
                </a:ln>
                <a:solidFill>
                  <a:srgbClr val="000000"/>
                </a:solidFill>
                <a:effectLst/>
                <a:uLnTx/>
                <a:uFillTx/>
                <a:latin typeface="メイリオ"/>
                <a:ea typeface="メイリオ"/>
                <a:cs typeface="+mn-cs"/>
              </a:rPr>
              <a:t>In</a:t>
            </a: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 </a:t>
            </a:r>
            <a:r>
              <a:rPr kumimoji="1" lang="en-US" altLang="ja-JP" sz="1800" b="0" i="0" u="none" strike="noStrike" kern="0" cap="none" spc="0" normalizeH="0" baseline="0" noProof="0" dirty="0">
                <a:ln>
                  <a:noFill/>
                </a:ln>
                <a:solidFill>
                  <a:srgbClr val="000000"/>
                </a:solidFill>
                <a:effectLst/>
                <a:uLnTx/>
                <a:uFillTx/>
                <a:latin typeface="メイリオ"/>
                <a:ea typeface="メイリオ"/>
                <a:cs typeface="+mn-cs"/>
              </a:rPr>
              <a:t>Database Analytics</a:t>
            </a: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 の開発ライフサイクルを体感するようにチュートリアルが構成されています。</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同じシナリオのサンプルコードを</a:t>
            </a:r>
            <a:r>
              <a:rPr kumimoji="1" lang="en-US" altLang="ja-JP" sz="1800" b="0" i="0" u="none" strike="noStrike" kern="0" cap="none" spc="0" normalizeH="0" baseline="0" noProof="0" dirty="0">
                <a:ln>
                  <a:noFill/>
                </a:ln>
                <a:solidFill>
                  <a:srgbClr val="000000"/>
                </a:solidFill>
                <a:effectLst/>
                <a:uLnTx/>
                <a:uFillTx/>
                <a:latin typeface="メイリオ"/>
                <a:ea typeface="メイリオ"/>
                <a:cs typeface="+mn-cs"/>
              </a:rPr>
              <a:t>Python</a:t>
            </a:r>
            <a:r>
              <a:rPr kumimoji="1" lang="ja-JP" altLang="en-US" sz="1800" b="0" i="0" u="none" strike="noStrike" kern="0" cap="none" spc="0" normalizeH="0" baseline="0" noProof="0" dirty="0" err="1">
                <a:ln>
                  <a:noFill/>
                </a:ln>
                <a:solidFill>
                  <a:srgbClr val="000000"/>
                </a:solidFill>
                <a:effectLst/>
                <a:uLnTx/>
                <a:uFillTx/>
                <a:latin typeface="メイリオ"/>
                <a:ea typeface="メイリオ"/>
                <a:cs typeface="+mn-cs"/>
              </a:rPr>
              <a:t>、</a:t>
            </a:r>
            <a:r>
              <a:rPr kumimoji="1" lang="en-US" altLang="ja-JP" sz="1800" b="0" i="0" u="none" strike="noStrike" kern="0" cap="none" spc="0" normalizeH="0" baseline="0" noProof="0" dirty="0">
                <a:ln>
                  <a:noFill/>
                </a:ln>
                <a:solidFill>
                  <a:srgbClr val="000000"/>
                </a:solidFill>
                <a:effectLst/>
                <a:uLnTx/>
                <a:uFillTx/>
                <a:latin typeface="メイリオ"/>
                <a:ea typeface="メイリオ"/>
                <a:cs typeface="+mn-cs"/>
              </a:rPr>
              <a:t>R</a:t>
            </a: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の両言語で用意しています。</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800" b="0" i="0" u="none" strike="noStrike" kern="0" cap="none" spc="0" normalizeH="0" baseline="0" noProof="0" dirty="0" err="1">
                <a:ln>
                  <a:noFill/>
                </a:ln>
                <a:solidFill>
                  <a:srgbClr val="000000"/>
                </a:solidFill>
                <a:effectLst/>
                <a:uLnTx/>
                <a:uFillTx/>
                <a:latin typeface="メイリオ"/>
                <a:ea typeface="メイリオ"/>
                <a:cs typeface="+mn-cs"/>
              </a:rPr>
              <a:t>scikit</a:t>
            </a:r>
            <a:r>
              <a:rPr kumimoji="1" lang="en-US" altLang="ja-JP" sz="1800" b="0" i="0" u="none" strike="noStrike" kern="0" cap="none" spc="0" normalizeH="0" baseline="0" noProof="0" dirty="0">
                <a:ln>
                  <a:noFill/>
                </a:ln>
                <a:solidFill>
                  <a:srgbClr val="000000"/>
                </a:solidFill>
                <a:effectLst/>
                <a:uLnTx/>
                <a:uFillTx/>
                <a:latin typeface="メイリオ"/>
                <a:ea typeface="メイリオ"/>
                <a:cs typeface="+mn-cs"/>
              </a:rPr>
              <a:t>-learn</a:t>
            </a: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と</a:t>
            </a:r>
            <a:r>
              <a:rPr kumimoji="1" lang="en-US" altLang="ja-JP" sz="1800" b="0" i="0" u="none" strike="noStrike" kern="0" cap="none" spc="0" normalizeH="0" baseline="0" noProof="0" dirty="0" err="1">
                <a:ln>
                  <a:noFill/>
                </a:ln>
                <a:solidFill>
                  <a:srgbClr val="000000"/>
                </a:solidFill>
                <a:effectLst/>
                <a:uLnTx/>
                <a:uFillTx/>
                <a:latin typeface="メイリオ"/>
                <a:ea typeface="メイリオ"/>
                <a:cs typeface="+mn-cs"/>
              </a:rPr>
              <a:t>RevoScale</a:t>
            </a: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それぞれでロジスティック回帰モデルをトレーニングします。</a:t>
            </a:r>
          </a:p>
        </p:txBody>
      </p:sp>
      <p:graphicFrame>
        <p:nvGraphicFramePr>
          <p:cNvPr id="4" name="図表 3">
            <a:extLst>
              <a:ext uri="{FF2B5EF4-FFF2-40B4-BE49-F238E27FC236}">
                <a16:creationId xmlns:a16="http://schemas.microsoft.com/office/drawing/2014/main" id="{795649D3-4CE4-4A2F-B88F-87DD3557947B}"/>
              </a:ext>
            </a:extLst>
          </p:cNvPr>
          <p:cNvGraphicFramePr/>
          <p:nvPr>
            <p:extLst/>
          </p:nvPr>
        </p:nvGraphicFramePr>
        <p:xfrm>
          <a:off x="6908311" y="3727410"/>
          <a:ext cx="1911350" cy="1258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図表 4">
            <a:extLst>
              <a:ext uri="{FF2B5EF4-FFF2-40B4-BE49-F238E27FC236}">
                <a16:creationId xmlns:a16="http://schemas.microsoft.com/office/drawing/2014/main" id="{F0E04889-8098-4406-861B-90356DBD8909}"/>
              </a:ext>
            </a:extLst>
          </p:cNvPr>
          <p:cNvGraphicFramePr/>
          <p:nvPr>
            <p:extLst/>
          </p:nvPr>
        </p:nvGraphicFramePr>
        <p:xfrm>
          <a:off x="4371974" y="641310"/>
          <a:ext cx="5219700" cy="30861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矢印: 折線 5">
            <a:extLst>
              <a:ext uri="{FF2B5EF4-FFF2-40B4-BE49-F238E27FC236}">
                <a16:creationId xmlns:a16="http://schemas.microsoft.com/office/drawing/2014/main" id="{11B49415-0A8D-4E98-98A3-7C3EBEA5F394}"/>
              </a:ext>
            </a:extLst>
          </p:cNvPr>
          <p:cNvSpPr/>
          <p:nvPr/>
        </p:nvSpPr>
        <p:spPr bwMode="auto">
          <a:xfrm flipV="1">
            <a:off x="6216161" y="3819167"/>
            <a:ext cx="692150" cy="642071"/>
          </a:xfrm>
          <a:prstGeom prst="bentArrow">
            <a:avLst/>
          </a:prstGeom>
          <a:solidFill>
            <a:srgbClr val="AAACB7"/>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srgbClr val="000000"/>
              </a:solidFill>
              <a:effectLst/>
              <a:uLnTx/>
              <a:uFillTx/>
              <a:latin typeface="メイリオ"/>
              <a:ea typeface="メイリオ"/>
              <a:cs typeface="+mn-cs"/>
            </a:endParaRPr>
          </a:p>
        </p:txBody>
      </p:sp>
      <p:sp>
        <p:nvSpPr>
          <p:cNvPr id="14" name="タイトル 1">
            <a:extLst>
              <a:ext uri="{FF2B5EF4-FFF2-40B4-BE49-F238E27FC236}">
                <a16:creationId xmlns:a16="http://schemas.microsoft.com/office/drawing/2014/main" id="{B4170010-7204-4E34-AB3A-569C52E642CA}"/>
              </a:ext>
            </a:extLst>
          </p:cNvPr>
          <p:cNvSpPr>
            <a:spLocks noGrp="1"/>
          </p:cNvSpPr>
          <p:nvPr>
            <p:ph type="title"/>
          </p:nvPr>
        </p:nvSpPr>
        <p:spPr>
          <a:xfrm>
            <a:off x="0" y="77866"/>
            <a:ext cx="8741880" cy="674749"/>
          </a:xfrm>
        </p:spPr>
        <p:txBody>
          <a:bodyPr/>
          <a:lstStyle/>
          <a:p>
            <a:r>
              <a:rPr kumimoji="1" lang="ja-JP" altLang="en-US" dirty="0"/>
              <a:t>サンプルコード２</a:t>
            </a:r>
          </a:p>
        </p:txBody>
      </p:sp>
      <p:sp>
        <p:nvSpPr>
          <p:cNvPr id="15" name="正方形/長方形 14">
            <a:extLst>
              <a:ext uri="{FF2B5EF4-FFF2-40B4-BE49-F238E27FC236}">
                <a16:creationId xmlns:a16="http://schemas.microsoft.com/office/drawing/2014/main" id="{20F21FCA-8AE8-48E8-B85D-E65098C518F8}"/>
              </a:ext>
            </a:extLst>
          </p:cNvPr>
          <p:cNvSpPr/>
          <p:nvPr/>
        </p:nvSpPr>
        <p:spPr>
          <a:xfrm>
            <a:off x="4973057" y="53601"/>
            <a:ext cx="417094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hlinkClick r:id="rId13"/>
              </a:rPr>
              <a:t>https://goo.gl/Lq8GVt</a:t>
            </a:r>
            <a:endPar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endParaRPr>
          </a:p>
        </p:txBody>
      </p:sp>
    </p:spTree>
    <p:extLst>
      <p:ext uri="{BB962C8B-B14F-4D97-AF65-F5344CB8AC3E}">
        <p14:creationId xmlns:p14="http://schemas.microsoft.com/office/powerpoint/2010/main" val="4025524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2C87495-BAFB-48BB-9E69-A9E1E20AC41C}"/>
              </a:ext>
            </a:extLst>
          </p:cNvPr>
          <p:cNvSpPr txBox="1">
            <a:spLocks/>
          </p:cNvSpPr>
          <p:nvPr/>
        </p:nvSpPr>
        <p:spPr bwMode="gray">
          <a:xfrm>
            <a:off x="179388" y="664752"/>
            <a:ext cx="8783637" cy="2283608"/>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rPr>
              <a:t>シナリオ</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ローンデータをモデル化し、貸付金利を上昇させた場合の貸倒償却度合の変化について</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What-If</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分析を行います。</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rPr>
              <a:t>ポイント</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In</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Database Analytics</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の真価を体感できるようにチュートリアルが構成されています。</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2000" b="0" i="0" u="none" strike="noStrike" kern="0" cap="none" spc="0" normalizeH="0" baseline="0" noProof="0" dirty="0" err="1">
                <a:ln>
                  <a:noFill/>
                </a:ln>
                <a:solidFill>
                  <a:srgbClr val="000000"/>
                </a:solidFill>
                <a:effectLst/>
                <a:uLnTx/>
                <a:uFillTx/>
                <a:latin typeface="メイリオ"/>
                <a:ea typeface="メイリオ"/>
                <a:cs typeface="+mn-cs"/>
              </a:rPr>
              <a:t>PowerBI</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による可視化を含んだサンプルです。</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2000" b="0" i="0" u="none" strike="noStrike" kern="0" cap="none" spc="0" normalizeH="0" baseline="0" noProof="0" dirty="0" err="1">
                <a:ln>
                  <a:noFill/>
                </a:ln>
                <a:solidFill>
                  <a:srgbClr val="000000"/>
                </a:solidFill>
                <a:effectLst/>
                <a:uLnTx/>
                <a:uFillTx/>
                <a:latin typeface="メイリオ"/>
                <a:ea typeface="メイリオ"/>
                <a:cs typeface="+mn-cs"/>
              </a:rPr>
              <a:t>RevoScaleR</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でディシジョンフォレストモデルをトレーニングします。</a:t>
            </a:r>
          </a:p>
        </p:txBody>
      </p:sp>
      <p:sp>
        <p:nvSpPr>
          <p:cNvPr id="4" name="TextBox 3">
            <a:extLst>
              <a:ext uri="{FF2B5EF4-FFF2-40B4-BE49-F238E27FC236}">
                <a16:creationId xmlns:a16="http://schemas.microsoft.com/office/drawing/2014/main" id="{520F145F-21AE-4051-B45B-E9867F527453}"/>
              </a:ext>
            </a:extLst>
          </p:cNvPr>
          <p:cNvSpPr txBox="1"/>
          <p:nvPr/>
        </p:nvSpPr>
        <p:spPr>
          <a:xfrm>
            <a:off x="5010671" y="4742755"/>
            <a:ext cx="1336020" cy="16607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98700" rtl="0" eaLnBrk="1" fontAlgn="auto" latinLnBrk="0" hangingPunct="1">
              <a:lnSpc>
                <a:spcPct val="90000"/>
              </a:lnSpc>
              <a:spcBef>
                <a:spcPts val="0"/>
              </a:spcBef>
              <a:spcAft>
                <a:spcPts val="450"/>
              </a:spcAft>
              <a:buClrTx/>
              <a:buSzTx/>
              <a:buFontTx/>
              <a:buNone/>
              <a:tabLst/>
              <a:defRPr/>
            </a:pPr>
            <a:r>
              <a:rPr kumimoji="0" 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In-memory</a:t>
            </a:r>
            <a:r>
              <a:rPr kumimoji="0" lang="ja-JP" alt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 </a:t>
            </a:r>
            <a:r>
              <a:rPr kumimoji="0" lang="en-US" altLang="ja-JP"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Table</a:t>
            </a:r>
            <a:endParaRPr kumimoji="0" lang="en-US" sz="1199" b="0" i="0" u="none" strike="noStrike" kern="1200" cap="none" spc="0" normalizeH="0" baseline="0" noProof="0">
              <a:ln>
                <a:noFill/>
              </a:ln>
              <a:solidFill>
                <a:srgbClr val="C00000"/>
              </a:solidFill>
              <a:effectLst/>
              <a:uLnTx/>
              <a:uFillTx/>
              <a:latin typeface="Segoe UI"/>
              <a:ea typeface="メイリオ"/>
              <a:cs typeface="Segoe UI" panose="020B0502040204020203" pitchFamily="34" charset="0"/>
            </a:endParaRPr>
          </a:p>
        </p:txBody>
      </p:sp>
      <p:sp>
        <p:nvSpPr>
          <p:cNvPr id="5" name="TextBox 4">
            <a:extLst>
              <a:ext uri="{FF2B5EF4-FFF2-40B4-BE49-F238E27FC236}">
                <a16:creationId xmlns:a16="http://schemas.microsoft.com/office/drawing/2014/main" id="{DA3C8102-BD84-4E2E-9BC3-6282B673EB51}"/>
              </a:ext>
            </a:extLst>
          </p:cNvPr>
          <p:cNvSpPr txBox="1"/>
          <p:nvPr/>
        </p:nvSpPr>
        <p:spPr>
          <a:xfrm>
            <a:off x="1836779" y="4713618"/>
            <a:ext cx="1265352" cy="16607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98700" rtl="0" eaLnBrk="1" fontAlgn="auto" latinLnBrk="0" hangingPunct="1">
              <a:lnSpc>
                <a:spcPct val="90000"/>
              </a:lnSpc>
              <a:spcBef>
                <a:spcPts val="0"/>
              </a:spcBef>
              <a:spcAft>
                <a:spcPts val="450"/>
              </a:spcAft>
              <a:buClrTx/>
              <a:buSzTx/>
              <a:buFontTx/>
              <a:buNone/>
              <a:tabLst/>
              <a:defRPr/>
            </a:pPr>
            <a:r>
              <a:rPr kumimoji="0" 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Column</a:t>
            </a:r>
            <a:r>
              <a:rPr kumimoji="0" lang="ja-JP" alt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 </a:t>
            </a:r>
            <a:r>
              <a:rPr kumimoji="0" 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Store</a:t>
            </a:r>
            <a:endParaRPr kumimoji="0" lang="en-US" sz="1199" b="1" i="0" u="none" strike="noStrike" kern="1200" cap="none" spc="0" normalizeH="0" baseline="0" noProof="0">
              <a:ln>
                <a:noFill/>
              </a:ln>
              <a:solidFill>
                <a:srgbClr val="C00000"/>
              </a:solidFill>
              <a:effectLst/>
              <a:uLnTx/>
              <a:uFillTx/>
              <a:latin typeface="Segoe UI"/>
              <a:ea typeface="メイリオ"/>
              <a:cs typeface="Segoe UI" panose="020B0502040204020203" pitchFamily="34" charset="0"/>
            </a:endParaRPr>
          </a:p>
        </p:txBody>
      </p:sp>
      <p:grpSp>
        <p:nvGrpSpPr>
          <p:cNvPr id="6" name="Group 9">
            <a:extLst>
              <a:ext uri="{FF2B5EF4-FFF2-40B4-BE49-F238E27FC236}">
                <a16:creationId xmlns:a16="http://schemas.microsoft.com/office/drawing/2014/main" id="{2F2F2C8F-4228-40AE-84F2-DE1A39E48D4D}"/>
              </a:ext>
            </a:extLst>
          </p:cNvPr>
          <p:cNvGrpSpPr/>
          <p:nvPr/>
        </p:nvGrpSpPr>
        <p:grpSpPr>
          <a:xfrm>
            <a:off x="2014595" y="3901808"/>
            <a:ext cx="916504" cy="629866"/>
            <a:chOff x="5536607" y="2134451"/>
            <a:chExt cx="1562341" cy="1173667"/>
          </a:xfrm>
        </p:grpSpPr>
        <p:sp>
          <p:nvSpPr>
            <p:cNvPr id="7" name="Freeform 12">
              <a:extLst>
                <a:ext uri="{FF2B5EF4-FFF2-40B4-BE49-F238E27FC236}">
                  <a16:creationId xmlns:a16="http://schemas.microsoft.com/office/drawing/2014/main" id="{C510A90D-F016-4AF8-B92D-9DD89FBEB404}"/>
                </a:ext>
              </a:extLst>
            </p:cNvPr>
            <p:cNvSpPr/>
            <p:nvPr/>
          </p:nvSpPr>
          <p:spPr bwMode="auto">
            <a:xfrm>
              <a:off x="5536607" y="2135177"/>
              <a:ext cx="1552468" cy="1172941"/>
            </a:xfrm>
            <a:custGeom>
              <a:avLst/>
              <a:gdLst>
                <a:gd name="connsiteX0" fmla="*/ 56823 w 2206298"/>
                <a:gd name="connsiteY0" fmla="*/ 56225 h 1445980"/>
                <a:gd name="connsiteX1" fmla="*/ 56823 w 2206298"/>
                <a:gd name="connsiteY1" fmla="*/ 1389755 h 1445980"/>
                <a:gd name="connsiteX2" fmla="*/ 2149475 w 2206298"/>
                <a:gd name="connsiteY2" fmla="*/ 1389755 h 1445980"/>
                <a:gd name="connsiteX3" fmla="*/ 2149475 w 2206298"/>
                <a:gd name="connsiteY3" fmla="*/ 56225 h 1445980"/>
                <a:gd name="connsiteX4" fmla="*/ 0 w 2206298"/>
                <a:gd name="connsiteY4" fmla="*/ 0 h 1445980"/>
                <a:gd name="connsiteX5" fmla="*/ 2206298 w 2206298"/>
                <a:gd name="connsiteY5" fmla="*/ 0 h 1445980"/>
                <a:gd name="connsiteX6" fmla="*/ 2206298 w 2206298"/>
                <a:gd name="connsiteY6" fmla="*/ 1445980 h 1445980"/>
                <a:gd name="connsiteX7" fmla="*/ 0 w 2206298"/>
                <a:gd name="connsiteY7" fmla="*/ 1445980 h 144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6298" h="1445980">
                  <a:moveTo>
                    <a:pt x="56823" y="56225"/>
                  </a:moveTo>
                  <a:lnTo>
                    <a:pt x="56823" y="1389755"/>
                  </a:lnTo>
                  <a:lnTo>
                    <a:pt x="2149475" y="1389755"/>
                  </a:lnTo>
                  <a:lnTo>
                    <a:pt x="2149475" y="56225"/>
                  </a:lnTo>
                  <a:close/>
                  <a:moveTo>
                    <a:pt x="0" y="0"/>
                  </a:moveTo>
                  <a:lnTo>
                    <a:pt x="2206298" y="0"/>
                  </a:lnTo>
                  <a:lnTo>
                    <a:pt x="2206298" y="1445980"/>
                  </a:lnTo>
                  <a:lnTo>
                    <a:pt x="0" y="1445980"/>
                  </a:lnTo>
                  <a:close/>
                </a:path>
              </a:pathLst>
            </a:custGeom>
            <a:solidFill>
              <a:srgbClr val="1C4A50">
                <a:lumMod val="50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8" name="Group 11">
              <a:extLst>
                <a:ext uri="{FF2B5EF4-FFF2-40B4-BE49-F238E27FC236}">
                  <a16:creationId xmlns:a16="http://schemas.microsoft.com/office/drawing/2014/main" id="{18CDAC63-CDAD-443C-A27C-7852F0258414}"/>
                </a:ext>
              </a:extLst>
            </p:cNvPr>
            <p:cNvGrpSpPr/>
            <p:nvPr/>
          </p:nvGrpSpPr>
          <p:grpSpPr>
            <a:xfrm>
              <a:off x="5672546" y="2242222"/>
              <a:ext cx="1280591" cy="958850"/>
              <a:chOff x="5673585" y="2242222"/>
              <a:chExt cx="1280591" cy="958850"/>
            </a:xfrm>
          </p:grpSpPr>
          <p:sp>
            <p:nvSpPr>
              <p:cNvPr id="10" name="Rectangle 13">
                <a:extLst>
                  <a:ext uri="{FF2B5EF4-FFF2-40B4-BE49-F238E27FC236}">
                    <a16:creationId xmlns:a16="http://schemas.microsoft.com/office/drawing/2014/main" id="{7EF7C2F2-6AE2-4928-A060-A8FCD8F64336}"/>
                  </a:ext>
                </a:extLst>
              </p:cNvPr>
              <p:cNvSpPr/>
              <p:nvPr/>
            </p:nvSpPr>
            <p:spPr bwMode="auto">
              <a:xfrm>
                <a:off x="5673585"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 name="Rectangle 14">
                <a:extLst>
                  <a:ext uri="{FF2B5EF4-FFF2-40B4-BE49-F238E27FC236}">
                    <a16:creationId xmlns:a16="http://schemas.microsoft.com/office/drawing/2014/main" id="{2D873B53-D501-4761-8F64-F392010020A2}"/>
                  </a:ext>
                </a:extLst>
              </p:cNvPr>
              <p:cNvSpPr/>
              <p:nvPr/>
            </p:nvSpPr>
            <p:spPr bwMode="auto">
              <a:xfrm>
                <a:off x="5870083"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2" name="Rectangle 15">
                <a:extLst>
                  <a:ext uri="{FF2B5EF4-FFF2-40B4-BE49-F238E27FC236}">
                    <a16:creationId xmlns:a16="http://schemas.microsoft.com/office/drawing/2014/main" id="{AFA1801D-81E0-4B91-95C4-3D9BE3D64DED}"/>
                  </a:ext>
                </a:extLst>
              </p:cNvPr>
              <p:cNvSpPr/>
              <p:nvPr/>
            </p:nvSpPr>
            <p:spPr bwMode="auto">
              <a:xfrm>
                <a:off x="6066581"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3" name="Rectangle 17">
                <a:extLst>
                  <a:ext uri="{FF2B5EF4-FFF2-40B4-BE49-F238E27FC236}">
                    <a16:creationId xmlns:a16="http://schemas.microsoft.com/office/drawing/2014/main" id="{FAB6C447-5BE4-4385-8BE7-B5C8F9F6938C}"/>
                  </a:ext>
                </a:extLst>
              </p:cNvPr>
              <p:cNvSpPr/>
              <p:nvPr/>
            </p:nvSpPr>
            <p:spPr bwMode="auto">
              <a:xfrm>
                <a:off x="6263079"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4" name="Rectangle 18">
                <a:extLst>
                  <a:ext uri="{FF2B5EF4-FFF2-40B4-BE49-F238E27FC236}">
                    <a16:creationId xmlns:a16="http://schemas.microsoft.com/office/drawing/2014/main" id="{2C5040F2-CDEE-49B9-87CC-2E0A73BFD639}"/>
                  </a:ext>
                </a:extLst>
              </p:cNvPr>
              <p:cNvSpPr/>
              <p:nvPr/>
            </p:nvSpPr>
            <p:spPr bwMode="auto">
              <a:xfrm>
                <a:off x="6459577"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5" name="Rectangle 19">
                <a:extLst>
                  <a:ext uri="{FF2B5EF4-FFF2-40B4-BE49-F238E27FC236}">
                    <a16:creationId xmlns:a16="http://schemas.microsoft.com/office/drawing/2014/main" id="{E364C8EE-23CA-4C9C-BE79-1BDF7A4FFECA}"/>
                  </a:ext>
                </a:extLst>
              </p:cNvPr>
              <p:cNvSpPr/>
              <p:nvPr/>
            </p:nvSpPr>
            <p:spPr bwMode="auto">
              <a:xfrm>
                <a:off x="6656075"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6" name="Rectangle 20">
                <a:extLst>
                  <a:ext uri="{FF2B5EF4-FFF2-40B4-BE49-F238E27FC236}">
                    <a16:creationId xmlns:a16="http://schemas.microsoft.com/office/drawing/2014/main" id="{BEFE6EAC-B0FD-40AF-A371-A3BF941A42FD}"/>
                  </a:ext>
                </a:extLst>
              </p:cNvPr>
              <p:cNvSpPr/>
              <p:nvPr/>
            </p:nvSpPr>
            <p:spPr bwMode="auto">
              <a:xfrm>
                <a:off x="6852576"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sp>
          <p:nvSpPr>
            <p:cNvPr id="9" name="Rectangle 166">
              <a:extLst>
                <a:ext uri="{FF2B5EF4-FFF2-40B4-BE49-F238E27FC236}">
                  <a16:creationId xmlns:a16="http://schemas.microsoft.com/office/drawing/2014/main" id="{9262E093-1261-40E9-A749-363CAB516A1D}"/>
                </a:ext>
              </a:extLst>
            </p:cNvPr>
            <p:cNvSpPr/>
            <p:nvPr/>
          </p:nvSpPr>
          <p:spPr bwMode="auto">
            <a:xfrm>
              <a:off x="5546480" y="2134451"/>
              <a:ext cx="1552468" cy="1173667"/>
            </a:xfrm>
            <a:custGeom>
              <a:avLst/>
              <a:gdLst>
                <a:gd name="connsiteX0" fmla="*/ 0 w 2206298"/>
                <a:gd name="connsiteY0" fmla="*/ 0 h 1445980"/>
                <a:gd name="connsiteX1" fmla="*/ 2206298 w 2206298"/>
                <a:gd name="connsiteY1" fmla="*/ 0 h 1445980"/>
                <a:gd name="connsiteX2" fmla="*/ 2206298 w 2206298"/>
                <a:gd name="connsiteY2" fmla="*/ 1445980 h 1445980"/>
                <a:gd name="connsiteX3" fmla="*/ 0 w 2206298"/>
                <a:gd name="connsiteY3" fmla="*/ 1445980 h 1445980"/>
                <a:gd name="connsiteX4" fmla="*/ 0 w 2206298"/>
                <a:gd name="connsiteY4" fmla="*/ 0 h 1445980"/>
                <a:gd name="connsiteX0" fmla="*/ 0 w 2206298"/>
                <a:gd name="connsiteY0" fmla="*/ 0 h 1445980"/>
                <a:gd name="connsiteX1" fmla="*/ 2206298 w 2206298"/>
                <a:gd name="connsiteY1" fmla="*/ 0 h 1445980"/>
                <a:gd name="connsiteX2" fmla="*/ 2206298 w 2206298"/>
                <a:gd name="connsiteY2" fmla="*/ 1445980 h 1445980"/>
                <a:gd name="connsiteX3" fmla="*/ 330200 w 2206298"/>
                <a:gd name="connsiteY3" fmla="*/ 1437350 h 1445980"/>
                <a:gd name="connsiteX4" fmla="*/ 0 w 2206298"/>
                <a:gd name="connsiteY4" fmla="*/ 1445980 h 1445980"/>
                <a:gd name="connsiteX5" fmla="*/ 0 w 2206298"/>
                <a:gd name="connsiteY5" fmla="*/ 0 h 1445980"/>
                <a:gd name="connsiteX0" fmla="*/ 0 w 2206298"/>
                <a:gd name="connsiteY0" fmla="*/ 0 h 1445980"/>
                <a:gd name="connsiteX1" fmla="*/ 2206298 w 2206298"/>
                <a:gd name="connsiteY1" fmla="*/ 0 h 1445980"/>
                <a:gd name="connsiteX2" fmla="*/ 330200 w 2206298"/>
                <a:gd name="connsiteY2" fmla="*/ 1437350 h 1445980"/>
                <a:gd name="connsiteX3" fmla="*/ 0 w 2206298"/>
                <a:gd name="connsiteY3" fmla="*/ 1445980 h 1445980"/>
                <a:gd name="connsiteX4" fmla="*/ 0 w 2206298"/>
                <a:gd name="connsiteY4" fmla="*/ 0 h 1445980"/>
                <a:gd name="connsiteX0" fmla="*/ 0 w 2206298"/>
                <a:gd name="connsiteY0" fmla="*/ 0 h 1449256"/>
                <a:gd name="connsiteX1" fmla="*/ 2206298 w 2206298"/>
                <a:gd name="connsiteY1" fmla="*/ 0 h 1449256"/>
                <a:gd name="connsiteX2" fmla="*/ 223043 w 2206298"/>
                <a:gd name="connsiteY2" fmla="*/ 1449256 h 1449256"/>
                <a:gd name="connsiteX3" fmla="*/ 0 w 2206298"/>
                <a:gd name="connsiteY3" fmla="*/ 1445980 h 1449256"/>
                <a:gd name="connsiteX4" fmla="*/ 0 w 2206298"/>
                <a:gd name="connsiteY4" fmla="*/ 0 h 1449256"/>
                <a:gd name="connsiteX0" fmla="*/ 0 w 2206298"/>
                <a:gd name="connsiteY0" fmla="*/ 0 h 1446875"/>
                <a:gd name="connsiteX1" fmla="*/ 2206298 w 2206298"/>
                <a:gd name="connsiteY1" fmla="*/ 0 h 1446875"/>
                <a:gd name="connsiteX2" fmla="*/ 234949 w 2206298"/>
                <a:gd name="connsiteY2" fmla="*/ 1446875 h 1446875"/>
                <a:gd name="connsiteX3" fmla="*/ 0 w 2206298"/>
                <a:gd name="connsiteY3" fmla="*/ 1445980 h 1446875"/>
                <a:gd name="connsiteX4" fmla="*/ 0 w 2206298"/>
                <a:gd name="connsiteY4" fmla="*/ 0 h 144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6298" h="1446875">
                  <a:moveTo>
                    <a:pt x="0" y="0"/>
                  </a:moveTo>
                  <a:lnTo>
                    <a:pt x="2206298" y="0"/>
                  </a:lnTo>
                  <a:lnTo>
                    <a:pt x="234949" y="1446875"/>
                  </a:lnTo>
                  <a:lnTo>
                    <a:pt x="0" y="1445980"/>
                  </a:lnTo>
                  <a:lnTo>
                    <a:pt x="0" y="0"/>
                  </a:lnTo>
                  <a:close/>
                </a:path>
              </a:pathLst>
            </a:custGeom>
            <a:solidFill>
              <a:srgbClr val="FFFFFF">
                <a:alpha val="21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sp>
        <p:nvSpPr>
          <p:cNvPr id="17" name="TextBox 47">
            <a:extLst>
              <a:ext uri="{FF2B5EF4-FFF2-40B4-BE49-F238E27FC236}">
                <a16:creationId xmlns:a16="http://schemas.microsoft.com/office/drawing/2014/main" id="{27C5D0CB-A30A-4527-A333-DBBA0660C522}"/>
              </a:ext>
            </a:extLst>
          </p:cNvPr>
          <p:cNvSpPr txBox="1"/>
          <p:nvPr/>
        </p:nvSpPr>
        <p:spPr>
          <a:xfrm>
            <a:off x="7220906" y="4768303"/>
            <a:ext cx="935309" cy="184538"/>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84936" rtl="0" eaLnBrk="1" fontAlgn="auto" latinLnBrk="0" hangingPunct="1">
              <a:lnSpc>
                <a:spcPct val="100000"/>
              </a:lnSpc>
              <a:spcBef>
                <a:spcPts val="0"/>
              </a:spcBef>
              <a:spcAft>
                <a:spcPts val="0"/>
              </a:spcAft>
              <a:buClrTx/>
              <a:buSzTx/>
              <a:buFontTx/>
              <a:buNone/>
              <a:tabLst/>
              <a:defRPr/>
            </a:pPr>
            <a:r>
              <a:rPr kumimoji="0" 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Power</a:t>
            </a:r>
            <a:r>
              <a:rPr kumimoji="0" lang="ja-JP" alt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 </a:t>
            </a:r>
            <a:r>
              <a:rPr kumimoji="0" 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BI</a:t>
            </a:r>
          </a:p>
        </p:txBody>
      </p:sp>
      <p:sp>
        <p:nvSpPr>
          <p:cNvPr id="18" name="Freeform 119">
            <a:extLst>
              <a:ext uri="{FF2B5EF4-FFF2-40B4-BE49-F238E27FC236}">
                <a16:creationId xmlns:a16="http://schemas.microsoft.com/office/drawing/2014/main" id="{6C061661-4E96-4D62-BE31-6658C5A8076D}"/>
              </a:ext>
            </a:extLst>
          </p:cNvPr>
          <p:cNvSpPr/>
          <p:nvPr/>
        </p:nvSpPr>
        <p:spPr bwMode="auto">
          <a:xfrm>
            <a:off x="3580117" y="3901378"/>
            <a:ext cx="861876" cy="651176"/>
          </a:xfrm>
          <a:custGeom>
            <a:avLst/>
            <a:gdLst>
              <a:gd name="connsiteX0" fmla="*/ 56823 w 2206298"/>
              <a:gd name="connsiteY0" fmla="*/ 56225 h 1445980"/>
              <a:gd name="connsiteX1" fmla="*/ 56823 w 2206298"/>
              <a:gd name="connsiteY1" fmla="*/ 1389755 h 1445980"/>
              <a:gd name="connsiteX2" fmla="*/ 2149475 w 2206298"/>
              <a:gd name="connsiteY2" fmla="*/ 1389755 h 1445980"/>
              <a:gd name="connsiteX3" fmla="*/ 2149475 w 2206298"/>
              <a:gd name="connsiteY3" fmla="*/ 56225 h 1445980"/>
              <a:gd name="connsiteX4" fmla="*/ 0 w 2206298"/>
              <a:gd name="connsiteY4" fmla="*/ 0 h 1445980"/>
              <a:gd name="connsiteX5" fmla="*/ 2206298 w 2206298"/>
              <a:gd name="connsiteY5" fmla="*/ 0 h 1445980"/>
              <a:gd name="connsiteX6" fmla="*/ 2206298 w 2206298"/>
              <a:gd name="connsiteY6" fmla="*/ 1445980 h 1445980"/>
              <a:gd name="connsiteX7" fmla="*/ 0 w 2206298"/>
              <a:gd name="connsiteY7" fmla="*/ 1445980 h 144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6298" h="1445980">
                <a:moveTo>
                  <a:pt x="56823" y="56225"/>
                </a:moveTo>
                <a:lnTo>
                  <a:pt x="56823" y="1389755"/>
                </a:lnTo>
                <a:lnTo>
                  <a:pt x="2149475" y="1389755"/>
                </a:lnTo>
                <a:lnTo>
                  <a:pt x="2149475" y="56225"/>
                </a:lnTo>
                <a:close/>
                <a:moveTo>
                  <a:pt x="0" y="0"/>
                </a:moveTo>
                <a:lnTo>
                  <a:pt x="2206298" y="0"/>
                </a:lnTo>
                <a:lnTo>
                  <a:pt x="2206298" y="1445980"/>
                </a:lnTo>
                <a:lnTo>
                  <a:pt x="0" y="1445980"/>
                </a:lnTo>
                <a:close/>
              </a:path>
            </a:pathLst>
          </a:custGeom>
          <a:solidFill>
            <a:srgbClr val="1C4A50">
              <a:lumMod val="50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9" name="Rectangle 166">
            <a:extLst>
              <a:ext uri="{FF2B5EF4-FFF2-40B4-BE49-F238E27FC236}">
                <a16:creationId xmlns:a16="http://schemas.microsoft.com/office/drawing/2014/main" id="{AC563A03-4F80-4256-85DD-10A63C361171}"/>
              </a:ext>
            </a:extLst>
          </p:cNvPr>
          <p:cNvSpPr/>
          <p:nvPr/>
        </p:nvSpPr>
        <p:spPr bwMode="auto">
          <a:xfrm>
            <a:off x="4842477" y="3651980"/>
            <a:ext cx="1164186" cy="880126"/>
          </a:xfrm>
          <a:custGeom>
            <a:avLst/>
            <a:gdLst>
              <a:gd name="connsiteX0" fmla="*/ 0 w 2206298"/>
              <a:gd name="connsiteY0" fmla="*/ 0 h 1445980"/>
              <a:gd name="connsiteX1" fmla="*/ 2206298 w 2206298"/>
              <a:gd name="connsiteY1" fmla="*/ 0 h 1445980"/>
              <a:gd name="connsiteX2" fmla="*/ 2206298 w 2206298"/>
              <a:gd name="connsiteY2" fmla="*/ 1445980 h 1445980"/>
              <a:gd name="connsiteX3" fmla="*/ 0 w 2206298"/>
              <a:gd name="connsiteY3" fmla="*/ 1445980 h 1445980"/>
              <a:gd name="connsiteX4" fmla="*/ 0 w 2206298"/>
              <a:gd name="connsiteY4" fmla="*/ 0 h 1445980"/>
              <a:gd name="connsiteX0" fmla="*/ 0 w 2206298"/>
              <a:gd name="connsiteY0" fmla="*/ 0 h 1445980"/>
              <a:gd name="connsiteX1" fmla="*/ 2206298 w 2206298"/>
              <a:gd name="connsiteY1" fmla="*/ 0 h 1445980"/>
              <a:gd name="connsiteX2" fmla="*/ 2206298 w 2206298"/>
              <a:gd name="connsiteY2" fmla="*/ 1445980 h 1445980"/>
              <a:gd name="connsiteX3" fmla="*/ 330200 w 2206298"/>
              <a:gd name="connsiteY3" fmla="*/ 1437350 h 1445980"/>
              <a:gd name="connsiteX4" fmla="*/ 0 w 2206298"/>
              <a:gd name="connsiteY4" fmla="*/ 1445980 h 1445980"/>
              <a:gd name="connsiteX5" fmla="*/ 0 w 2206298"/>
              <a:gd name="connsiteY5" fmla="*/ 0 h 1445980"/>
              <a:gd name="connsiteX0" fmla="*/ 0 w 2206298"/>
              <a:gd name="connsiteY0" fmla="*/ 0 h 1445980"/>
              <a:gd name="connsiteX1" fmla="*/ 2206298 w 2206298"/>
              <a:gd name="connsiteY1" fmla="*/ 0 h 1445980"/>
              <a:gd name="connsiteX2" fmla="*/ 330200 w 2206298"/>
              <a:gd name="connsiteY2" fmla="*/ 1437350 h 1445980"/>
              <a:gd name="connsiteX3" fmla="*/ 0 w 2206298"/>
              <a:gd name="connsiteY3" fmla="*/ 1445980 h 1445980"/>
              <a:gd name="connsiteX4" fmla="*/ 0 w 2206298"/>
              <a:gd name="connsiteY4" fmla="*/ 0 h 1445980"/>
              <a:gd name="connsiteX0" fmla="*/ 0 w 2206298"/>
              <a:gd name="connsiteY0" fmla="*/ 0 h 1449256"/>
              <a:gd name="connsiteX1" fmla="*/ 2206298 w 2206298"/>
              <a:gd name="connsiteY1" fmla="*/ 0 h 1449256"/>
              <a:gd name="connsiteX2" fmla="*/ 223043 w 2206298"/>
              <a:gd name="connsiteY2" fmla="*/ 1449256 h 1449256"/>
              <a:gd name="connsiteX3" fmla="*/ 0 w 2206298"/>
              <a:gd name="connsiteY3" fmla="*/ 1445980 h 1449256"/>
              <a:gd name="connsiteX4" fmla="*/ 0 w 2206298"/>
              <a:gd name="connsiteY4" fmla="*/ 0 h 1449256"/>
              <a:gd name="connsiteX0" fmla="*/ 0 w 2206298"/>
              <a:gd name="connsiteY0" fmla="*/ 0 h 1446875"/>
              <a:gd name="connsiteX1" fmla="*/ 2206298 w 2206298"/>
              <a:gd name="connsiteY1" fmla="*/ 0 h 1446875"/>
              <a:gd name="connsiteX2" fmla="*/ 234949 w 2206298"/>
              <a:gd name="connsiteY2" fmla="*/ 1446875 h 1446875"/>
              <a:gd name="connsiteX3" fmla="*/ 0 w 2206298"/>
              <a:gd name="connsiteY3" fmla="*/ 1445980 h 1446875"/>
              <a:gd name="connsiteX4" fmla="*/ 0 w 2206298"/>
              <a:gd name="connsiteY4" fmla="*/ 0 h 144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6298" h="1446875">
                <a:moveTo>
                  <a:pt x="0" y="0"/>
                </a:moveTo>
                <a:lnTo>
                  <a:pt x="2206298" y="0"/>
                </a:lnTo>
                <a:lnTo>
                  <a:pt x="234949" y="1446875"/>
                </a:lnTo>
                <a:lnTo>
                  <a:pt x="0" y="1445980"/>
                </a:lnTo>
                <a:lnTo>
                  <a:pt x="0" y="0"/>
                </a:lnTo>
                <a:close/>
              </a:path>
            </a:pathLst>
          </a:custGeom>
          <a:solidFill>
            <a:srgbClr val="FFFFFF">
              <a:alpha val="21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cxnSp>
        <p:nvCxnSpPr>
          <p:cNvPr id="20" name="Straight Connector 29">
            <a:extLst>
              <a:ext uri="{FF2B5EF4-FFF2-40B4-BE49-F238E27FC236}">
                <a16:creationId xmlns:a16="http://schemas.microsoft.com/office/drawing/2014/main" id="{22473FDE-78D1-42A6-ACE4-59BF3D066A34}"/>
              </a:ext>
            </a:extLst>
          </p:cNvPr>
          <p:cNvCxnSpPr/>
          <p:nvPr/>
        </p:nvCxnSpPr>
        <p:spPr>
          <a:xfrm>
            <a:off x="2957179" y="4212506"/>
            <a:ext cx="622938" cy="0"/>
          </a:xfrm>
          <a:prstGeom prst="line">
            <a:avLst/>
          </a:prstGeom>
          <a:noFill/>
          <a:ln w="12700" cap="flat" cmpd="sng" algn="ctr">
            <a:solidFill>
              <a:srgbClr val="C00000"/>
            </a:solidFill>
            <a:prstDash val="dash"/>
            <a:headEnd type="none" w="med" len="med"/>
            <a:tailEnd type="arrow" w="med" len="med"/>
          </a:ln>
          <a:effectLst/>
        </p:spPr>
      </p:cxnSp>
      <p:grpSp>
        <p:nvGrpSpPr>
          <p:cNvPr id="21" name="Group 92">
            <a:extLst>
              <a:ext uri="{FF2B5EF4-FFF2-40B4-BE49-F238E27FC236}">
                <a16:creationId xmlns:a16="http://schemas.microsoft.com/office/drawing/2014/main" id="{A13B4709-9E64-4CCA-A9BC-A1029FC465A8}"/>
              </a:ext>
            </a:extLst>
          </p:cNvPr>
          <p:cNvGrpSpPr/>
          <p:nvPr/>
        </p:nvGrpSpPr>
        <p:grpSpPr>
          <a:xfrm>
            <a:off x="5262397" y="3901379"/>
            <a:ext cx="859931" cy="630296"/>
            <a:chOff x="1568450" y="4868199"/>
            <a:chExt cx="2206298" cy="1446875"/>
          </a:xfrm>
        </p:grpSpPr>
        <p:sp>
          <p:nvSpPr>
            <p:cNvPr id="22" name="Freeform 86">
              <a:extLst>
                <a:ext uri="{FF2B5EF4-FFF2-40B4-BE49-F238E27FC236}">
                  <a16:creationId xmlns:a16="http://schemas.microsoft.com/office/drawing/2014/main" id="{BBB14A4B-C772-4FDA-B966-85EF0E7F2975}"/>
                </a:ext>
              </a:extLst>
            </p:cNvPr>
            <p:cNvSpPr/>
            <p:nvPr/>
          </p:nvSpPr>
          <p:spPr bwMode="auto">
            <a:xfrm>
              <a:off x="1568450" y="4868200"/>
              <a:ext cx="2206298" cy="1445980"/>
            </a:xfrm>
            <a:custGeom>
              <a:avLst/>
              <a:gdLst>
                <a:gd name="connsiteX0" fmla="*/ 56823 w 2206298"/>
                <a:gd name="connsiteY0" fmla="*/ 56225 h 1445980"/>
                <a:gd name="connsiteX1" fmla="*/ 56823 w 2206298"/>
                <a:gd name="connsiteY1" fmla="*/ 1389755 h 1445980"/>
                <a:gd name="connsiteX2" fmla="*/ 2149475 w 2206298"/>
                <a:gd name="connsiteY2" fmla="*/ 1389755 h 1445980"/>
                <a:gd name="connsiteX3" fmla="*/ 2149475 w 2206298"/>
                <a:gd name="connsiteY3" fmla="*/ 56225 h 1445980"/>
                <a:gd name="connsiteX4" fmla="*/ 0 w 2206298"/>
                <a:gd name="connsiteY4" fmla="*/ 0 h 1445980"/>
                <a:gd name="connsiteX5" fmla="*/ 2206298 w 2206298"/>
                <a:gd name="connsiteY5" fmla="*/ 0 h 1445980"/>
                <a:gd name="connsiteX6" fmla="*/ 2206298 w 2206298"/>
                <a:gd name="connsiteY6" fmla="*/ 1445980 h 1445980"/>
                <a:gd name="connsiteX7" fmla="*/ 0 w 2206298"/>
                <a:gd name="connsiteY7" fmla="*/ 1445980 h 144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6298" h="1445980">
                  <a:moveTo>
                    <a:pt x="56823" y="56225"/>
                  </a:moveTo>
                  <a:lnTo>
                    <a:pt x="56823" y="1389755"/>
                  </a:lnTo>
                  <a:lnTo>
                    <a:pt x="2149475" y="1389755"/>
                  </a:lnTo>
                  <a:lnTo>
                    <a:pt x="2149475" y="56225"/>
                  </a:lnTo>
                  <a:close/>
                  <a:moveTo>
                    <a:pt x="0" y="0"/>
                  </a:moveTo>
                  <a:lnTo>
                    <a:pt x="2206298" y="0"/>
                  </a:lnTo>
                  <a:lnTo>
                    <a:pt x="2206298" y="1445980"/>
                  </a:lnTo>
                  <a:lnTo>
                    <a:pt x="0" y="1445980"/>
                  </a:lnTo>
                  <a:close/>
                </a:path>
              </a:pathLst>
            </a:custGeom>
            <a:solidFill>
              <a:srgbClr val="1C4A50">
                <a:lumMod val="50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3" name="Freeform 87">
              <a:extLst>
                <a:ext uri="{FF2B5EF4-FFF2-40B4-BE49-F238E27FC236}">
                  <a16:creationId xmlns:a16="http://schemas.microsoft.com/office/drawing/2014/main" id="{F20BE923-B3A2-4413-8094-3785FA1E5AD4}"/>
                </a:ext>
              </a:extLst>
            </p:cNvPr>
            <p:cNvSpPr/>
            <p:nvPr/>
          </p:nvSpPr>
          <p:spPr bwMode="auto">
            <a:xfrm>
              <a:off x="1742208" y="5040792"/>
              <a:ext cx="1858783" cy="1100796"/>
            </a:xfrm>
            <a:custGeom>
              <a:avLst/>
              <a:gdLst>
                <a:gd name="connsiteX0" fmla="*/ 0 w 1858783"/>
                <a:gd name="connsiteY0" fmla="*/ 967202 h 1100796"/>
                <a:gd name="connsiteX1" fmla="*/ 1858783 w 1858783"/>
                <a:gd name="connsiteY1" fmla="*/ 967202 h 1100796"/>
                <a:gd name="connsiteX2" fmla="*/ 1858783 w 1858783"/>
                <a:gd name="connsiteY2" fmla="*/ 1100796 h 1100796"/>
                <a:gd name="connsiteX3" fmla="*/ 0 w 1858783"/>
                <a:gd name="connsiteY3" fmla="*/ 1100796 h 1100796"/>
                <a:gd name="connsiteX4" fmla="*/ 0 w 1858783"/>
                <a:gd name="connsiteY4" fmla="*/ 725403 h 1100796"/>
                <a:gd name="connsiteX5" fmla="*/ 1858783 w 1858783"/>
                <a:gd name="connsiteY5" fmla="*/ 725403 h 1100796"/>
                <a:gd name="connsiteX6" fmla="*/ 1858783 w 1858783"/>
                <a:gd name="connsiteY6" fmla="*/ 858997 h 1100796"/>
                <a:gd name="connsiteX7" fmla="*/ 0 w 1858783"/>
                <a:gd name="connsiteY7" fmla="*/ 858997 h 1100796"/>
                <a:gd name="connsiteX8" fmla="*/ 0 w 1858783"/>
                <a:gd name="connsiteY8" fmla="*/ 483602 h 1100796"/>
                <a:gd name="connsiteX9" fmla="*/ 1858783 w 1858783"/>
                <a:gd name="connsiteY9" fmla="*/ 483602 h 1100796"/>
                <a:gd name="connsiteX10" fmla="*/ 1858783 w 1858783"/>
                <a:gd name="connsiteY10" fmla="*/ 617196 h 1100796"/>
                <a:gd name="connsiteX11" fmla="*/ 0 w 1858783"/>
                <a:gd name="connsiteY11" fmla="*/ 617196 h 1100796"/>
                <a:gd name="connsiteX12" fmla="*/ 0 w 1858783"/>
                <a:gd name="connsiteY12" fmla="*/ 241801 h 1100796"/>
                <a:gd name="connsiteX13" fmla="*/ 1858783 w 1858783"/>
                <a:gd name="connsiteY13" fmla="*/ 241801 h 1100796"/>
                <a:gd name="connsiteX14" fmla="*/ 1858783 w 1858783"/>
                <a:gd name="connsiteY14" fmla="*/ 375395 h 1100796"/>
                <a:gd name="connsiteX15" fmla="*/ 0 w 1858783"/>
                <a:gd name="connsiteY15" fmla="*/ 375395 h 1100796"/>
                <a:gd name="connsiteX16" fmla="*/ 0 w 1858783"/>
                <a:gd name="connsiteY16" fmla="*/ 0 h 1100796"/>
                <a:gd name="connsiteX17" fmla="*/ 1858783 w 1858783"/>
                <a:gd name="connsiteY17" fmla="*/ 0 h 1100796"/>
                <a:gd name="connsiteX18" fmla="*/ 1858783 w 1858783"/>
                <a:gd name="connsiteY18" fmla="*/ 133594 h 1100796"/>
                <a:gd name="connsiteX19" fmla="*/ 0 w 1858783"/>
                <a:gd name="connsiteY19" fmla="*/ 133594 h 1100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58783" h="1100796">
                  <a:moveTo>
                    <a:pt x="0" y="967202"/>
                  </a:moveTo>
                  <a:lnTo>
                    <a:pt x="1858783" y="967202"/>
                  </a:lnTo>
                  <a:lnTo>
                    <a:pt x="1858783" y="1100796"/>
                  </a:lnTo>
                  <a:lnTo>
                    <a:pt x="0" y="1100796"/>
                  </a:lnTo>
                  <a:close/>
                  <a:moveTo>
                    <a:pt x="0" y="725403"/>
                  </a:moveTo>
                  <a:lnTo>
                    <a:pt x="1858783" y="725403"/>
                  </a:lnTo>
                  <a:lnTo>
                    <a:pt x="1858783" y="858997"/>
                  </a:lnTo>
                  <a:lnTo>
                    <a:pt x="0" y="858997"/>
                  </a:lnTo>
                  <a:close/>
                  <a:moveTo>
                    <a:pt x="0" y="483602"/>
                  </a:moveTo>
                  <a:lnTo>
                    <a:pt x="1858783" y="483602"/>
                  </a:lnTo>
                  <a:lnTo>
                    <a:pt x="1858783" y="617196"/>
                  </a:lnTo>
                  <a:lnTo>
                    <a:pt x="0" y="617196"/>
                  </a:lnTo>
                  <a:close/>
                  <a:moveTo>
                    <a:pt x="0" y="241801"/>
                  </a:moveTo>
                  <a:lnTo>
                    <a:pt x="1858783" y="241801"/>
                  </a:lnTo>
                  <a:lnTo>
                    <a:pt x="1858783" y="375395"/>
                  </a:lnTo>
                  <a:lnTo>
                    <a:pt x="0" y="375395"/>
                  </a:lnTo>
                  <a:close/>
                  <a:moveTo>
                    <a:pt x="0" y="0"/>
                  </a:moveTo>
                  <a:lnTo>
                    <a:pt x="1858783" y="0"/>
                  </a:lnTo>
                  <a:lnTo>
                    <a:pt x="1858783" y="133594"/>
                  </a:lnTo>
                  <a:lnTo>
                    <a:pt x="0" y="133594"/>
                  </a:lnTo>
                  <a:close/>
                </a:path>
              </a:pathLst>
            </a:cu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4" name="Rectangle 166">
              <a:extLst>
                <a:ext uri="{FF2B5EF4-FFF2-40B4-BE49-F238E27FC236}">
                  <a16:creationId xmlns:a16="http://schemas.microsoft.com/office/drawing/2014/main" id="{D5812F5F-29B7-4674-ACA6-08DC4F8B6014}"/>
                </a:ext>
              </a:extLst>
            </p:cNvPr>
            <p:cNvSpPr/>
            <p:nvPr/>
          </p:nvSpPr>
          <p:spPr bwMode="auto">
            <a:xfrm>
              <a:off x="1568450" y="4868199"/>
              <a:ext cx="2206298" cy="1446875"/>
            </a:xfrm>
            <a:custGeom>
              <a:avLst/>
              <a:gdLst>
                <a:gd name="connsiteX0" fmla="*/ 0 w 2206298"/>
                <a:gd name="connsiteY0" fmla="*/ 0 h 1445980"/>
                <a:gd name="connsiteX1" fmla="*/ 2206298 w 2206298"/>
                <a:gd name="connsiteY1" fmla="*/ 0 h 1445980"/>
                <a:gd name="connsiteX2" fmla="*/ 2206298 w 2206298"/>
                <a:gd name="connsiteY2" fmla="*/ 1445980 h 1445980"/>
                <a:gd name="connsiteX3" fmla="*/ 0 w 2206298"/>
                <a:gd name="connsiteY3" fmla="*/ 1445980 h 1445980"/>
                <a:gd name="connsiteX4" fmla="*/ 0 w 2206298"/>
                <a:gd name="connsiteY4" fmla="*/ 0 h 1445980"/>
                <a:gd name="connsiteX0" fmla="*/ 0 w 2206298"/>
                <a:gd name="connsiteY0" fmla="*/ 0 h 1445980"/>
                <a:gd name="connsiteX1" fmla="*/ 2206298 w 2206298"/>
                <a:gd name="connsiteY1" fmla="*/ 0 h 1445980"/>
                <a:gd name="connsiteX2" fmla="*/ 2206298 w 2206298"/>
                <a:gd name="connsiteY2" fmla="*/ 1445980 h 1445980"/>
                <a:gd name="connsiteX3" fmla="*/ 330200 w 2206298"/>
                <a:gd name="connsiteY3" fmla="*/ 1437350 h 1445980"/>
                <a:gd name="connsiteX4" fmla="*/ 0 w 2206298"/>
                <a:gd name="connsiteY4" fmla="*/ 1445980 h 1445980"/>
                <a:gd name="connsiteX5" fmla="*/ 0 w 2206298"/>
                <a:gd name="connsiteY5" fmla="*/ 0 h 1445980"/>
                <a:gd name="connsiteX0" fmla="*/ 0 w 2206298"/>
                <a:gd name="connsiteY0" fmla="*/ 0 h 1445980"/>
                <a:gd name="connsiteX1" fmla="*/ 2206298 w 2206298"/>
                <a:gd name="connsiteY1" fmla="*/ 0 h 1445980"/>
                <a:gd name="connsiteX2" fmla="*/ 330200 w 2206298"/>
                <a:gd name="connsiteY2" fmla="*/ 1437350 h 1445980"/>
                <a:gd name="connsiteX3" fmla="*/ 0 w 2206298"/>
                <a:gd name="connsiteY3" fmla="*/ 1445980 h 1445980"/>
                <a:gd name="connsiteX4" fmla="*/ 0 w 2206298"/>
                <a:gd name="connsiteY4" fmla="*/ 0 h 1445980"/>
                <a:gd name="connsiteX0" fmla="*/ 0 w 2206298"/>
                <a:gd name="connsiteY0" fmla="*/ 0 h 1449256"/>
                <a:gd name="connsiteX1" fmla="*/ 2206298 w 2206298"/>
                <a:gd name="connsiteY1" fmla="*/ 0 h 1449256"/>
                <a:gd name="connsiteX2" fmla="*/ 223043 w 2206298"/>
                <a:gd name="connsiteY2" fmla="*/ 1449256 h 1449256"/>
                <a:gd name="connsiteX3" fmla="*/ 0 w 2206298"/>
                <a:gd name="connsiteY3" fmla="*/ 1445980 h 1449256"/>
                <a:gd name="connsiteX4" fmla="*/ 0 w 2206298"/>
                <a:gd name="connsiteY4" fmla="*/ 0 h 1449256"/>
                <a:gd name="connsiteX0" fmla="*/ 0 w 2206298"/>
                <a:gd name="connsiteY0" fmla="*/ 0 h 1446875"/>
                <a:gd name="connsiteX1" fmla="*/ 2206298 w 2206298"/>
                <a:gd name="connsiteY1" fmla="*/ 0 h 1446875"/>
                <a:gd name="connsiteX2" fmla="*/ 234949 w 2206298"/>
                <a:gd name="connsiteY2" fmla="*/ 1446875 h 1446875"/>
                <a:gd name="connsiteX3" fmla="*/ 0 w 2206298"/>
                <a:gd name="connsiteY3" fmla="*/ 1445980 h 1446875"/>
                <a:gd name="connsiteX4" fmla="*/ 0 w 2206298"/>
                <a:gd name="connsiteY4" fmla="*/ 0 h 144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6298" h="1446875">
                  <a:moveTo>
                    <a:pt x="0" y="0"/>
                  </a:moveTo>
                  <a:lnTo>
                    <a:pt x="2206298" y="0"/>
                  </a:lnTo>
                  <a:lnTo>
                    <a:pt x="234949" y="1446875"/>
                  </a:lnTo>
                  <a:lnTo>
                    <a:pt x="0" y="1445980"/>
                  </a:lnTo>
                  <a:lnTo>
                    <a:pt x="0" y="0"/>
                  </a:lnTo>
                  <a:close/>
                </a:path>
              </a:pathLst>
            </a:custGeom>
            <a:solidFill>
              <a:srgbClr val="FFFFFF">
                <a:alpha val="21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sp>
        <p:nvSpPr>
          <p:cNvPr id="25" name="TextBox 68">
            <a:extLst>
              <a:ext uri="{FF2B5EF4-FFF2-40B4-BE49-F238E27FC236}">
                <a16:creationId xmlns:a16="http://schemas.microsoft.com/office/drawing/2014/main" id="{65FE50F4-9FAE-46AF-A344-665A07374ABB}"/>
              </a:ext>
            </a:extLst>
          </p:cNvPr>
          <p:cNvSpPr txBox="1"/>
          <p:nvPr/>
        </p:nvSpPr>
        <p:spPr>
          <a:xfrm>
            <a:off x="4283932" y="3686315"/>
            <a:ext cx="1071547" cy="46166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8584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Predict</a:t>
            </a:r>
          </a:p>
          <a:p>
            <a:pPr marL="0" marR="0" lvl="0" indent="0" algn="ctr" defTabSz="685845"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a:t>
            </a:r>
            <a:r>
              <a:rPr kumimoji="0" lang="en-US" altLang="ja-JP"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parallel</a:t>
            </a:r>
            <a:r>
              <a:rPr kumimoji="0" lang="ja-JP" alt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a:t>
            </a:r>
            <a:endParaRPr kumimoji="0" 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endParaRPr>
          </a:p>
        </p:txBody>
      </p:sp>
      <p:sp>
        <p:nvSpPr>
          <p:cNvPr id="26" name="TextBox 69">
            <a:extLst>
              <a:ext uri="{FF2B5EF4-FFF2-40B4-BE49-F238E27FC236}">
                <a16:creationId xmlns:a16="http://schemas.microsoft.com/office/drawing/2014/main" id="{4F74223B-6FCB-41B8-8F6D-A1550B03697F}"/>
              </a:ext>
            </a:extLst>
          </p:cNvPr>
          <p:cNvSpPr txBox="1"/>
          <p:nvPr/>
        </p:nvSpPr>
        <p:spPr>
          <a:xfrm>
            <a:off x="6167133" y="3972198"/>
            <a:ext cx="771365" cy="276999"/>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68584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Visualize</a:t>
            </a:r>
          </a:p>
        </p:txBody>
      </p:sp>
      <p:sp>
        <p:nvSpPr>
          <p:cNvPr id="27" name="TextBox 68">
            <a:extLst>
              <a:ext uri="{FF2B5EF4-FFF2-40B4-BE49-F238E27FC236}">
                <a16:creationId xmlns:a16="http://schemas.microsoft.com/office/drawing/2014/main" id="{CD294B93-7008-458C-95E9-5ECB16763660}"/>
              </a:ext>
            </a:extLst>
          </p:cNvPr>
          <p:cNvSpPr txBox="1"/>
          <p:nvPr/>
        </p:nvSpPr>
        <p:spPr>
          <a:xfrm>
            <a:off x="2849217" y="3955467"/>
            <a:ext cx="732619" cy="27699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85845"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Train</a:t>
            </a:r>
            <a:endParaRPr kumimoji="0" lang="en-US" sz="135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endParaRPr>
          </a:p>
        </p:txBody>
      </p:sp>
      <p:cxnSp>
        <p:nvCxnSpPr>
          <p:cNvPr id="28" name="Straight Connector 29">
            <a:extLst>
              <a:ext uri="{FF2B5EF4-FFF2-40B4-BE49-F238E27FC236}">
                <a16:creationId xmlns:a16="http://schemas.microsoft.com/office/drawing/2014/main" id="{045D46D1-76C7-4FFC-80E4-01EEAFBF3E2A}"/>
              </a:ext>
            </a:extLst>
          </p:cNvPr>
          <p:cNvCxnSpPr/>
          <p:nvPr/>
        </p:nvCxnSpPr>
        <p:spPr>
          <a:xfrm>
            <a:off x="4441993" y="4219409"/>
            <a:ext cx="808933" cy="4167"/>
          </a:xfrm>
          <a:prstGeom prst="line">
            <a:avLst/>
          </a:prstGeom>
          <a:noFill/>
          <a:ln w="12700" cap="flat" cmpd="sng" algn="ctr">
            <a:solidFill>
              <a:srgbClr val="C00000"/>
            </a:solidFill>
            <a:prstDash val="dash"/>
            <a:headEnd type="none" w="med" len="med"/>
            <a:tailEnd type="arrow" w="med" len="med"/>
          </a:ln>
          <a:effectLst/>
        </p:spPr>
      </p:cxnSp>
      <p:cxnSp>
        <p:nvCxnSpPr>
          <p:cNvPr id="29" name="Straight Connector 29">
            <a:extLst>
              <a:ext uri="{FF2B5EF4-FFF2-40B4-BE49-F238E27FC236}">
                <a16:creationId xmlns:a16="http://schemas.microsoft.com/office/drawing/2014/main" id="{07A56682-AB97-4410-8ABB-0CC057BE10F8}"/>
              </a:ext>
            </a:extLst>
          </p:cNvPr>
          <p:cNvCxnSpPr/>
          <p:nvPr/>
        </p:nvCxnSpPr>
        <p:spPr>
          <a:xfrm flipH="1">
            <a:off x="6136126" y="4224764"/>
            <a:ext cx="792487" cy="0"/>
          </a:xfrm>
          <a:prstGeom prst="line">
            <a:avLst/>
          </a:prstGeom>
          <a:noFill/>
          <a:ln w="12700" cap="flat" cmpd="sng" algn="ctr">
            <a:solidFill>
              <a:srgbClr val="C00000"/>
            </a:solidFill>
            <a:prstDash val="dash"/>
            <a:headEnd type="none" w="med" len="med"/>
            <a:tailEnd type="arrow" w="med" len="med"/>
          </a:ln>
          <a:effectLst/>
        </p:spPr>
      </p:cxnSp>
      <p:grpSp>
        <p:nvGrpSpPr>
          <p:cNvPr id="30" name="グループ化 29">
            <a:extLst>
              <a:ext uri="{FF2B5EF4-FFF2-40B4-BE49-F238E27FC236}">
                <a16:creationId xmlns:a16="http://schemas.microsoft.com/office/drawing/2014/main" id="{49A639FA-31B7-4C7C-B708-02249639310A}"/>
              </a:ext>
            </a:extLst>
          </p:cNvPr>
          <p:cNvGrpSpPr/>
          <p:nvPr/>
        </p:nvGrpSpPr>
        <p:grpSpPr>
          <a:xfrm>
            <a:off x="5614476" y="4418504"/>
            <a:ext cx="756269" cy="165328"/>
            <a:chOff x="5363923" y="2072527"/>
            <a:chExt cx="756269" cy="165328"/>
          </a:xfrm>
        </p:grpSpPr>
        <p:grpSp>
          <p:nvGrpSpPr>
            <p:cNvPr id="31" name="グループ化 30">
              <a:extLst>
                <a:ext uri="{FF2B5EF4-FFF2-40B4-BE49-F238E27FC236}">
                  <a16:creationId xmlns:a16="http://schemas.microsoft.com/office/drawing/2014/main" id="{DE248FE5-893B-4743-B7AB-A6985EF67D68}"/>
                </a:ext>
              </a:extLst>
            </p:cNvPr>
            <p:cNvGrpSpPr>
              <a:grpSpLocks noChangeAspect="1"/>
            </p:cNvGrpSpPr>
            <p:nvPr/>
          </p:nvGrpSpPr>
          <p:grpSpPr bwMode="auto">
            <a:xfrm rot="-1800000">
              <a:off x="5363923" y="2072527"/>
              <a:ext cx="550862" cy="139802"/>
              <a:chOff x="4611220" y="5728122"/>
              <a:chExt cx="1224136" cy="308844"/>
            </a:xfrm>
          </p:grpSpPr>
          <p:sp>
            <p:nvSpPr>
              <p:cNvPr id="74" name="正方形/長方形 73">
                <a:extLst>
                  <a:ext uri="{FF2B5EF4-FFF2-40B4-BE49-F238E27FC236}">
                    <a16:creationId xmlns:a16="http://schemas.microsoft.com/office/drawing/2014/main" id="{B498EB2B-CAD1-43B4-BF1A-23167368BFF4}"/>
                  </a:ext>
                </a:extLst>
              </p:cNvPr>
              <p:cNvSpPr/>
              <p:nvPr/>
            </p:nvSpPr>
            <p:spPr>
              <a:xfrm>
                <a:off x="4611220" y="5728122"/>
                <a:ext cx="1224136" cy="287577"/>
              </a:xfrm>
              <a:prstGeom prst="rect">
                <a:avLst/>
              </a:prstGeom>
              <a:solidFill>
                <a:srgbClr val="3BAB76"/>
              </a:solidFill>
              <a:ln w="28575" cap="rnd" cmpd="sng" algn="ctr">
                <a:solidFill>
                  <a:srgbClr val="3BAB76"/>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5" name="片側の 2 つの角を丸めた四角形 80">
                <a:extLst>
                  <a:ext uri="{FF2B5EF4-FFF2-40B4-BE49-F238E27FC236}">
                    <a16:creationId xmlns:a16="http://schemas.microsoft.com/office/drawing/2014/main" id="{08F7FF83-42E2-4116-8B8B-1CA76C98C788}"/>
                  </a:ext>
                </a:extLst>
              </p:cNvPr>
              <p:cNvSpPr/>
              <p:nvPr/>
            </p:nvSpPr>
            <p:spPr>
              <a:xfrm>
                <a:off x="4634045" y="574644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6" name="片側の 2 つの角を丸めた四角形 81">
                <a:extLst>
                  <a:ext uri="{FF2B5EF4-FFF2-40B4-BE49-F238E27FC236}">
                    <a16:creationId xmlns:a16="http://schemas.microsoft.com/office/drawing/2014/main" id="{8A768D11-B5AC-43CE-BC84-AE5FEF78FBFB}"/>
                  </a:ext>
                </a:extLst>
              </p:cNvPr>
              <p:cNvSpPr/>
              <p:nvPr/>
            </p:nvSpPr>
            <p:spPr>
              <a:xfrm>
                <a:off x="4769325" y="5730948"/>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7" name="片側の 2 つの角を丸めた四角形 82">
                <a:extLst>
                  <a:ext uri="{FF2B5EF4-FFF2-40B4-BE49-F238E27FC236}">
                    <a16:creationId xmlns:a16="http://schemas.microsoft.com/office/drawing/2014/main" id="{A8FE6F8D-440A-461D-8659-4EB9CCCD1664}"/>
                  </a:ext>
                </a:extLst>
              </p:cNvPr>
              <p:cNvSpPr/>
              <p:nvPr/>
            </p:nvSpPr>
            <p:spPr>
              <a:xfrm>
                <a:off x="4902712" y="574676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8" name="片側の 2 つの角を丸めた四角形 83">
                <a:extLst>
                  <a:ext uri="{FF2B5EF4-FFF2-40B4-BE49-F238E27FC236}">
                    <a16:creationId xmlns:a16="http://schemas.microsoft.com/office/drawing/2014/main" id="{878D79DA-B0D8-4E8B-AF46-AD31C20FEC95}"/>
                  </a:ext>
                </a:extLst>
              </p:cNvPr>
              <p:cNvSpPr/>
              <p:nvPr/>
            </p:nvSpPr>
            <p:spPr>
              <a:xfrm>
                <a:off x="5037283" y="5746047"/>
                <a:ext cx="112889"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9" name="片側の 2 つの角を丸めた四角形 84">
                <a:extLst>
                  <a:ext uri="{FF2B5EF4-FFF2-40B4-BE49-F238E27FC236}">
                    <a16:creationId xmlns:a16="http://schemas.microsoft.com/office/drawing/2014/main" id="{A84F1047-23D5-4AB7-8984-DB3908E103F5}"/>
                  </a:ext>
                </a:extLst>
              </p:cNvPr>
              <p:cNvSpPr/>
              <p:nvPr/>
            </p:nvSpPr>
            <p:spPr>
              <a:xfrm>
                <a:off x="5167507" y="5732711"/>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0" name="片側の 2 つの角を丸めた四角形 85">
                <a:extLst>
                  <a:ext uri="{FF2B5EF4-FFF2-40B4-BE49-F238E27FC236}">
                    <a16:creationId xmlns:a16="http://schemas.microsoft.com/office/drawing/2014/main" id="{C70DA479-329B-4911-883A-61ED2D616B4C}"/>
                  </a:ext>
                </a:extLst>
              </p:cNvPr>
              <p:cNvSpPr/>
              <p:nvPr/>
            </p:nvSpPr>
            <p:spPr>
              <a:xfrm>
                <a:off x="5301839" y="5732872"/>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1" name="片側の 2 つの角を丸めた四角形 86">
                <a:extLst>
                  <a:ext uri="{FF2B5EF4-FFF2-40B4-BE49-F238E27FC236}">
                    <a16:creationId xmlns:a16="http://schemas.microsoft.com/office/drawing/2014/main" id="{2D3E95CC-4454-4B8E-A9B5-2BA7AB7EB43C}"/>
                  </a:ext>
                </a:extLst>
              </p:cNvPr>
              <p:cNvSpPr/>
              <p:nvPr/>
            </p:nvSpPr>
            <p:spPr>
              <a:xfrm>
                <a:off x="5436992" y="5745650"/>
                <a:ext cx="116415"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2" name="片側の 2 つの角を丸めた四角形 87">
                <a:extLst>
                  <a:ext uri="{FF2B5EF4-FFF2-40B4-BE49-F238E27FC236}">
                    <a16:creationId xmlns:a16="http://schemas.microsoft.com/office/drawing/2014/main" id="{E64D197B-73CD-4132-B646-96DF3BEC495F}"/>
                  </a:ext>
                </a:extLst>
              </p:cNvPr>
              <p:cNvSpPr/>
              <p:nvPr/>
            </p:nvSpPr>
            <p:spPr>
              <a:xfrm>
                <a:off x="5569797" y="5747969"/>
                <a:ext cx="112889"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3" name="片側の 2 つの角を丸めた四角形 88">
                <a:extLst>
                  <a:ext uri="{FF2B5EF4-FFF2-40B4-BE49-F238E27FC236}">
                    <a16:creationId xmlns:a16="http://schemas.microsoft.com/office/drawing/2014/main" id="{7C073F8C-8678-4025-A3A4-EC0AF3555E07}"/>
                  </a:ext>
                </a:extLst>
              </p:cNvPr>
              <p:cNvSpPr/>
              <p:nvPr/>
            </p:nvSpPr>
            <p:spPr>
              <a:xfrm>
                <a:off x="5700839" y="5747252"/>
                <a:ext cx="116418"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4" name="正方形/長方形 83">
                <a:extLst>
                  <a:ext uri="{FF2B5EF4-FFF2-40B4-BE49-F238E27FC236}">
                    <a16:creationId xmlns:a16="http://schemas.microsoft.com/office/drawing/2014/main" id="{BD73DEBB-9AC7-4FB6-93C2-9030EAB500F6}"/>
                  </a:ext>
                </a:extLst>
              </p:cNvPr>
              <p:cNvSpPr/>
              <p:nvPr/>
            </p:nvSpPr>
            <p:spPr>
              <a:xfrm>
                <a:off x="4646277"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5" name="正方形/長方形 84">
                <a:extLst>
                  <a:ext uri="{FF2B5EF4-FFF2-40B4-BE49-F238E27FC236}">
                    <a16:creationId xmlns:a16="http://schemas.microsoft.com/office/drawing/2014/main" id="{B0142695-CE8B-42C2-9D5C-A37FC3A53559}"/>
                  </a:ext>
                </a:extLst>
              </p:cNvPr>
              <p:cNvSpPr/>
              <p:nvPr/>
            </p:nvSpPr>
            <p:spPr>
              <a:xfrm>
                <a:off x="4776945"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6" name="正方形/長方形 85">
                <a:extLst>
                  <a:ext uri="{FF2B5EF4-FFF2-40B4-BE49-F238E27FC236}">
                    <a16:creationId xmlns:a16="http://schemas.microsoft.com/office/drawing/2014/main" id="{7A812869-22C1-4BD1-AFCF-2DEA6DBEC93E}"/>
                  </a:ext>
                </a:extLst>
              </p:cNvPr>
              <p:cNvSpPr/>
              <p:nvPr/>
            </p:nvSpPr>
            <p:spPr>
              <a:xfrm>
                <a:off x="4913091"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7" name="正方形/長方形 86">
                <a:extLst>
                  <a:ext uri="{FF2B5EF4-FFF2-40B4-BE49-F238E27FC236}">
                    <a16:creationId xmlns:a16="http://schemas.microsoft.com/office/drawing/2014/main" id="{30D4C8C9-7707-4B30-9402-C84D702B5972}"/>
                  </a:ext>
                </a:extLst>
              </p:cNvPr>
              <p:cNvSpPr/>
              <p:nvPr/>
            </p:nvSpPr>
            <p:spPr>
              <a:xfrm>
                <a:off x="50462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8" name="正方形/長方形 87">
                <a:extLst>
                  <a:ext uri="{FF2B5EF4-FFF2-40B4-BE49-F238E27FC236}">
                    <a16:creationId xmlns:a16="http://schemas.microsoft.com/office/drawing/2014/main" id="{A5027582-C036-4EA3-A11B-A3A2DC7F0ECA}"/>
                  </a:ext>
                </a:extLst>
              </p:cNvPr>
              <p:cNvSpPr/>
              <p:nvPr/>
            </p:nvSpPr>
            <p:spPr>
              <a:xfrm>
                <a:off x="51794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9" name="正方形/長方形 88">
                <a:extLst>
                  <a:ext uri="{FF2B5EF4-FFF2-40B4-BE49-F238E27FC236}">
                    <a16:creationId xmlns:a16="http://schemas.microsoft.com/office/drawing/2014/main" id="{A6572432-61D6-4510-A184-872A006D217D}"/>
                  </a:ext>
                </a:extLst>
              </p:cNvPr>
              <p:cNvSpPr/>
              <p:nvPr/>
            </p:nvSpPr>
            <p:spPr>
              <a:xfrm>
                <a:off x="53126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90" name="正方形/長方形 89">
                <a:extLst>
                  <a:ext uri="{FF2B5EF4-FFF2-40B4-BE49-F238E27FC236}">
                    <a16:creationId xmlns:a16="http://schemas.microsoft.com/office/drawing/2014/main" id="{A0CD60E9-1802-435E-A2EA-41527CEF5D94}"/>
                  </a:ext>
                </a:extLst>
              </p:cNvPr>
              <p:cNvSpPr/>
              <p:nvPr/>
            </p:nvSpPr>
            <p:spPr>
              <a:xfrm>
                <a:off x="5445891" y="5785756"/>
                <a:ext cx="360851" cy="97532"/>
              </a:xfrm>
              <a:prstGeom prst="rect">
                <a:avLst/>
              </a:prstGeom>
              <a:solidFill>
                <a:sysClr val="window" lastClr="FFFFFF">
                  <a:lumMod val="50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91" name="直線コネクタ 90">
                <a:extLst>
                  <a:ext uri="{FF2B5EF4-FFF2-40B4-BE49-F238E27FC236}">
                    <a16:creationId xmlns:a16="http://schemas.microsoft.com/office/drawing/2014/main" id="{96015516-D1CF-4898-882F-59EAA9347B19}"/>
                  </a:ext>
                </a:extLst>
              </p:cNvPr>
              <p:cNvCxnSpPr/>
              <p:nvPr/>
            </p:nvCxnSpPr>
            <p:spPr>
              <a:xfrm>
                <a:off x="4634336" y="6003629"/>
                <a:ext cx="352777" cy="0"/>
              </a:xfrm>
              <a:prstGeom prst="line">
                <a:avLst/>
              </a:prstGeom>
              <a:noFill/>
              <a:ln w="44450" cap="flat" cmpd="sng" algn="ctr">
                <a:solidFill>
                  <a:srgbClr val="F2C340"/>
                </a:solidFill>
                <a:prstDash val="solid"/>
              </a:ln>
              <a:effectLst/>
            </p:spPr>
          </p:cxnSp>
          <p:sp>
            <p:nvSpPr>
              <p:cNvPr id="92" name="フローチャート : 論理積ゲート 163">
                <a:extLst>
                  <a:ext uri="{FF2B5EF4-FFF2-40B4-BE49-F238E27FC236}">
                    <a16:creationId xmlns:a16="http://schemas.microsoft.com/office/drawing/2014/main" id="{B2AC85E6-35A2-49C8-AF22-ED102D7C893D}"/>
                  </a:ext>
                </a:extLst>
              </p:cNvPr>
              <p:cNvSpPr/>
              <p:nvPr/>
            </p:nvSpPr>
            <p:spPr>
              <a:xfrm rot="16200000">
                <a:off x="5037535" y="5984227"/>
                <a:ext cx="59618" cy="45860"/>
              </a:xfrm>
              <a:prstGeom prst="flowChartDelay">
                <a:avLst/>
              </a:prstGeom>
              <a:solidFill>
                <a:sysClr val="window" lastClr="FFFFFF"/>
              </a:solidFill>
              <a:ln w="25400"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93" name="直線コネクタ 92">
                <a:extLst>
                  <a:ext uri="{FF2B5EF4-FFF2-40B4-BE49-F238E27FC236}">
                    <a16:creationId xmlns:a16="http://schemas.microsoft.com/office/drawing/2014/main" id="{42547C55-8FC9-4746-8741-85714A8555CB}"/>
                  </a:ext>
                </a:extLst>
              </p:cNvPr>
              <p:cNvCxnSpPr/>
              <p:nvPr/>
            </p:nvCxnSpPr>
            <p:spPr>
              <a:xfrm>
                <a:off x="5146782" y="6012254"/>
                <a:ext cx="670277" cy="0"/>
              </a:xfrm>
              <a:prstGeom prst="line">
                <a:avLst/>
              </a:prstGeom>
              <a:noFill/>
              <a:ln w="44450" cap="flat" cmpd="sng" algn="ctr">
                <a:solidFill>
                  <a:srgbClr val="F2C340"/>
                </a:solidFill>
                <a:prstDash val="solid"/>
              </a:ln>
              <a:effectLst/>
            </p:spPr>
          </p:cxnSp>
        </p:grpSp>
        <p:grpSp>
          <p:nvGrpSpPr>
            <p:cNvPr id="32" name="グループ化 31">
              <a:extLst>
                <a:ext uri="{FF2B5EF4-FFF2-40B4-BE49-F238E27FC236}">
                  <a16:creationId xmlns:a16="http://schemas.microsoft.com/office/drawing/2014/main" id="{5FAF5027-F2BB-463D-8521-4769A088E67B}"/>
                </a:ext>
              </a:extLst>
            </p:cNvPr>
            <p:cNvGrpSpPr>
              <a:grpSpLocks noChangeAspect="1"/>
            </p:cNvGrpSpPr>
            <p:nvPr/>
          </p:nvGrpSpPr>
          <p:grpSpPr bwMode="auto">
            <a:xfrm rot="-1800000">
              <a:off x="5466676" y="2089679"/>
              <a:ext cx="550862" cy="139802"/>
              <a:chOff x="4611220" y="5728122"/>
              <a:chExt cx="1224136" cy="308844"/>
            </a:xfrm>
          </p:grpSpPr>
          <p:sp>
            <p:nvSpPr>
              <p:cNvPr id="54" name="正方形/長方形 53">
                <a:extLst>
                  <a:ext uri="{FF2B5EF4-FFF2-40B4-BE49-F238E27FC236}">
                    <a16:creationId xmlns:a16="http://schemas.microsoft.com/office/drawing/2014/main" id="{ADA96FB6-6D1E-4522-B5BF-7336746245D4}"/>
                  </a:ext>
                </a:extLst>
              </p:cNvPr>
              <p:cNvSpPr/>
              <p:nvPr/>
            </p:nvSpPr>
            <p:spPr>
              <a:xfrm>
                <a:off x="4611220" y="5728122"/>
                <a:ext cx="1224136" cy="287577"/>
              </a:xfrm>
              <a:prstGeom prst="rect">
                <a:avLst/>
              </a:prstGeom>
              <a:solidFill>
                <a:srgbClr val="3BAB76"/>
              </a:solidFill>
              <a:ln w="28575" cap="rnd" cmpd="sng" algn="ctr">
                <a:solidFill>
                  <a:srgbClr val="3BAB76"/>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5" name="片側の 2 つの角を丸めた四角形 60">
                <a:extLst>
                  <a:ext uri="{FF2B5EF4-FFF2-40B4-BE49-F238E27FC236}">
                    <a16:creationId xmlns:a16="http://schemas.microsoft.com/office/drawing/2014/main" id="{FBD5B4B4-BD3D-4470-B7D7-A3C6A516E4C5}"/>
                  </a:ext>
                </a:extLst>
              </p:cNvPr>
              <p:cNvSpPr/>
              <p:nvPr/>
            </p:nvSpPr>
            <p:spPr>
              <a:xfrm>
                <a:off x="4634045" y="574644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6" name="片側の 2 つの角を丸めた四角形 61">
                <a:extLst>
                  <a:ext uri="{FF2B5EF4-FFF2-40B4-BE49-F238E27FC236}">
                    <a16:creationId xmlns:a16="http://schemas.microsoft.com/office/drawing/2014/main" id="{1A8E7725-7460-48A9-AED0-7ADBD0A4D3BD}"/>
                  </a:ext>
                </a:extLst>
              </p:cNvPr>
              <p:cNvSpPr/>
              <p:nvPr/>
            </p:nvSpPr>
            <p:spPr>
              <a:xfrm>
                <a:off x="4769325" y="5730948"/>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7" name="片側の 2 つの角を丸めた四角形 62">
                <a:extLst>
                  <a:ext uri="{FF2B5EF4-FFF2-40B4-BE49-F238E27FC236}">
                    <a16:creationId xmlns:a16="http://schemas.microsoft.com/office/drawing/2014/main" id="{63A40DB2-62A7-45E5-9178-08DA442F64B8}"/>
                  </a:ext>
                </a:extLst>
              </p:cNvPr>
              <p:cNvSpPr/>
              <p:nvPr/>
            </p:nvSpPr>
            <p:spPr>
              <a:xfrm>
                <a:off x="4902712" y="574676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8" name="片側の 2 つの角を丸めた四角形 63">
                <a:extLst>
                  <a:ext uri="{FF2B5EF4-FFF2-40B4-BE49-F238E27FC236}">
                    <a16:creationId xmlns:a16="http://schemas.microsoft.com/office/drawing/2014/main" id="{41A9DBFB-6239-4711-87C1-F41D0AB331F3}"/>
                  </a:ext>
                </a:extLst>
              </p:cNvPr>
              <p:cNvSpPr/>
              <p:nvPr/>
            </p:nvSpPr>
            <p:spPr>
              <a:xfrm>
                <a:off x="5037283" y="5746047"/>
                <a:ext cx="112889"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9" name="片側の 2 つの角を丸めた四角形 64">
                <a:extLst>
                  <a:ext uri="{FF2B5EF4-FFF2-40B4-BE49-F238E27FC236}">
                    <a16:creationId xmlns:a16="http://schemas.microsoft.com/office/drawing/2014/main" id="{67AE9E5D-0F26-4757-A4AE-AD2B05140218}"/>
                  </a:ext>
                </a:extLst>
              </p:cNvPr>
              <p:cNvSpPr/>
              <p:nvPr/>
            </p:nvSpPr>
            <p:spPr>
              <a:xfrm>
                <a:off x="5167507" y="5732711"/>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0" name="片側の 2 つの角を丸めた四角形 65">
                <a:extLst>
                  <a:ext uri="{FF2B5EF4-FFF2-40B4-BE49-F238E27FC236}">
                    <a16:creationId xmlns:a16="http://schemas.microsoft.com/office/drawing/2014/main" id="{67CA33D4-48F8-41D8-B69A-DADB7992DA28}"/>
                  </a:ext>
                </a:extLst>
              </p:cNvPr>
              <p:cNvSpPr/>
              <p:nvPr/>
            </p:nvSpPr>
            <p:spPr>
              <a:xfrm>
                <a:off x="5301839" y="5732872"/>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1" name="片側の 2 つの角を丸めた四角形 66">
                <a:extLst>
                  <a:ext uri="{FF2B5EF4-FFF2-40B4-BE49-F238E27FC236}">
                    <a16:creationId xmlns:a16="http://schemas.microsoft.com/office/drawing/2014/main" id="{5F0A57A4-3D55-4F46-A998-8BF1CAA0CB37}"/>
                  </a:ext>
                </a:extLst>
              </p:cNvPr>
              <p:cNvSpPr/>
              <p:nvPr/>
            </p:nvSpPr>
            <p:spPr>
              <a:xfrm>
                <a:off x="5436992" y="5745650"/>
                <a:ext cx="116415"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2" name="片側の 2 つの角を丸めた四角形 67">
                <a:extLst>
                  <a:ext uri="{FF2B5EF4-FFF2-40B4-BE49-F238E27FC236}">
                    <a16:creationId xmlns:a16="http://schemas.microsoft.com/office/drawing/2014/main" id="{51DF6688-6E48-4502-B5F0-4BB8CEB4DBBD}"/>
                  </a:ext>
                </a:extLst>
              </p:cNvPr>
              <p:cNvSpPr/>
              <p:nvPr/>
            </p:nvSpPr>
            <p:spPr>
              <a:xfrm>
                <a:off x="5569797" y="5747969"/>
                <a:ext cx="112889"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3" name="片側の 2 つの角を丸めた四角形 68">
                <a:extLst>
                  <a:ext uri="{FF2B5EF4-FFF2-40B4-BE49-F238E27FC236}">
                    <a16:creationId xmlns:a16="http://schemas.microsoft.com/office/drawing/2014/main" id="{6200987F-F597-4A4F-AD3B-BBE9D37FDFE9}"/>
                  </a:ext>
                </a:extLst>
              </p:cNvPr>
              <p:cNvSpPr/>
              <p:nvPr/>
            </p:nvSpPr>
            <p:spPr>
              <a:xfrm>
                <a:off x="5700839" y="5747252"/>
                <a:ext cx="116418"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4" name="正方形/長方形 63">
                <a:extLst>
                  <a:ext uri="{FF2B5EF4-FFF2-40B4-BE49-F238E27FC236}">
                    <a16:creationId xmlns:a16="http://schemas.microsoft.com/office/drawing/2014/main" id="{761AFF49-DB1D-433C-84E4-F76C91F74669}"/>
                  </a:ext>
                </a:extLst>
              </p:cNvPr>
              <p:cNvSpPr/>
              <p:nvPr/>
            </p:nvSpPr>
            <p:spPr>
              <a:xfrm>
                <a:off x="4646277"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5" name="正方形/長方形 64">
                <a:extLst>
                  <a:ext uri="{FF2B5EF4-FFF2-40B4-BE49-F238E27FC236}">
                    <a16:creationId xmlns:a16="http://schemas.microsoft.com/office/drawing/2014/main" id="{CBF92969-0678-44D1-BDD4-EC65F6B2D03E}"/>
                  </a:ext>
                </a:extLst>
              </p:cNvPr>
              <p:cNvSpPr/>
              <p:nvPr/>
            </p:nvSpPr>
            <p:spPr>
              <a:xfrm>
                <a:off x="4776945"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6" name="正方形/長方形 65">
                <a:extLst>
                  <a:ext uri="{FF2B5EF4-FFF2-40B4-BE49-F238E27FC236}">
                    <a16:creationId xmlns:a16="http://schemas.microsoft.com/office/drawing/2014/main" id="{66277B39-3A65-4772-80D7-84F10666B88A}"/>
                  </a:ext>
                </a:extLst>
              </p:cNvPr>
              <p:cNvSpPr/>
              <p:nvPr/>
            </p:nvSpPr>
            <p:spPr>
              <a:xfrm>
                <a:off x="4913091"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7" name="正方形/長方形 66">
                <a:extLst>
                  <a:ext uri="{FF2B5EF4-FFF2-40B4-BE49-F238E27FC236}">
                    <a16:creationId xmlns:a16="http://schemas.microsoft.com/office/drawing/2014/main" id="{E46984CF-FEBE-4F6D-A73B-D7D289DF1285}"/>
                  </a:ext>
                </a:extLst>
              </p:cNvPr>
              <p:cNvSpPr/>
              <p:nvPr/>
            </p:nvSpPr>
            <p:spPr>
              <a:xfrm>
                <a:off x="50462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8" name="正方形/長方形 67">
                <a:extLst>
                  <a:ext uri="{FF2B5EF4-FFF2-40B4-BE49-F238E27FC236}">
                    <a16:creationId xmlns:a16="http://schemas.microsoft.com/office/drawing/2014/main" id="{D3EDF7CD-66C7-4AEF-A507-DC5F8553EA7C}"/>
                  </a:ext>
                </a:extLst>
              </p:cNvPr>
              <p:cNvSpPr/>
              <p:nvPr/>
            </p:nvSpPr>
            <p:spPr>
              <a:xfrm>
                <a:off x="51794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9" name="正方形/長方形 68">
                <a:extLst>
                  <a:ext uri="{FF2B5EF4-FFF2-40B4-BE49-F238E27FC236}">
                    <a16:creationId xmlns:a16="http://schemas.microsoft.com/office/drawing/2014/main" id="{C6B20244-2579-45D9-80BC-0BC5F00EBBB8}"/>
                  </a:ext>
                </a:extLst>
              </p:cNvPr>
              <p:cNvSpPr/>
              <p:nvPr/>
            </p:nvSpPr>
            <p:spPr>
              <a:xfrm>
                <a:off x="53126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0" name="正方形/長方形 69">
                <a:extLst>
                  <a:ext uri="{FF2B5EF4-FFF2-40B4-BE49-F238E27FC236}">
                    <a16:creationId xmlns:a16="http://schemas.microsoft.com/office/drawing/2014/main" id="{EC45433B-7BBB-4596-8A3A-9C00C95423A6}"/>
                  </a:ext>
                </a:extLst>
              </p:cNvPr>
              <p:cNvSpPr/>
              <p:nvPr/>
            </p:nvSpPr>
            <p:spPr>
              <a:xfrm>
                <a:off x="5445891" y="5785756"/>
                <a:ext cx="360851" cy="97532"/>
              </a:xfrm>
              <a:prstGeom prst="rect">
                <a:avLst/>
              </a:prstGeom>
              <a:solidFill>
                <a:sysClr val="window" lastClr="FFFFFF">
                  <a:lumMod val="50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71" name="直線コネクタ 70">
                <a:extLst>
                  <a:ext uri="{FF2B5EF4-FFF2-40B4-BE49-F238E27FC236}">
                    <a16:creationId xmlns:a16="http://schemas.microsoft.com/office/drawing/2014/main" id="{DE91F4F4-FA04-4B25-80AA-08D8E0540291}"/>
                  </a:ext>
                </a:extLst>
              </p:cNvPr>
              <p:cNvCxnSpPr/>
              <p:nvPr/>
            </p:nvCxnSpPr>
            <p:spPr>
              <a:xfrm>
                <a:off x="4634336" y="6003629"/>
                <a:ext cx="352777" cy="0"/>
              </a:xfrm>
              <a:prstGeom prst="line">
                <a:avLst/>
              </a:prstGeom>
              <a:noFill/>
              <a:ln w="44450" cap="flat" cmpd="sng" algn="ctr">
                <a:solidFill>
                  <a:srgbClr val="F2C340"/>
                </a:solidFill>
                <a:prstDash val="solid"/>
              </a:ln>
              <a:effectLst/>
            </p:spPr>
          </p:cxnSp>
          <p:sp>
            <p:nvSpPr>
              <p:cNvPr id="72" name="フローチャート : 論理積ゲート 163">
                <a:extLst>
                  <a:ext uri="{FF2B5EF4-FFF2-40B4-BE49-F238E27FC236}">
                    <a16:creationId xmlns:a16="http://schemas.microsoft.com/office/drawing/2014/main" id="{B56E47B3-9588-4720-9402-B93319289EBB}"/>
                  </a:ext>
                </a:extLst>
              </p:cNvPr>
              <p:cNvSpPr/>
              <p:nvPr/>
            </p:nvSpPr>
            <p:spPr>
              <a:xfrm rot="16200000">
                <a:off x="5037535" y="5984227"/>
                <a:ext cx="59618" cy="45860"/>
              </a:xfrm>
              <a:prstGeom prst="flowChartDelay">
                <a:avLst/>
              </a:prstGeom>
              <a:solidFill>
                <a:sysClr val="window" lastClr="FFFFFF"/>
              </a:solidFill>
              <a:ln w="25400"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73" name="直線コネクタ 72">
                <a:extLst>
                  <a:ext uri="{FF2B5EF4-FFF2-40B4-BE49-F238E27FC236}">
                    <a16:creationId xmlns:a16="http://schemas.microsoft.com/office/drawing/2014/main" id="{01A099CE-ED5B-45EA-85FF-0A88491D019C}"/>
                  </a:ext>
                </a:extLst>
              </p:cNvPr>
              <p:cNvCxnSpPr/>
              <p:nvPr/>
            </p:nvCxnSpPr>
            <p:spPr>
              <a:xfrm>
                <a:off x="5146782" y="6012254"/>
                <a:ext cx="670277" cy="0"/>
              </a:xfrm>
              <a:prstGeom prst="line">
                <a:avLst/>
              </a:prstGeom>
              <a:noFill/>
              <a:ln w="44450" cap="flat" cmpd="sng" algn="ctr">
                <a:solidFill>
                  <a:srgbClr val="F2C340"/>
                </a:solidFill>
                <a:prstDash val="solid"/>
              </a:ln>
              <a:effectLst/>
            </p:spPr>
          </p:cxnSp>
        </p:grpSp>
        <p:grpSp>
          <p:nvGrpSpPr>
            <p:cNvPr id="33" name="グループ化 32">
              <a:extLst>
                <a:ext uri="{FF2B5EF4-FFF2-40B4-BE49-F238E27FC236}">
                  <a16:creationId xmlns:a16="http://schemas.microsoft.com/office/drawing/2014/main" id="{09EB1082-5916-47F1-9036-E0930802B763}"/>
                </a:ext>
              </a:extLst>
            </p:cNvPr>
            <p:cNvGrpSpPr>
              <a:grpSpLocks noChangeAspect="1"/>
            </p:cNvGrpSpPr>
            <p:nvPr/>
          </p:nvGrpSpPr>
          <p:grpSpPr bwMode="auto">
            <a:xfrm rot="-1800000">
              <a:off x="5569330" y="2098053"/>
              <a:ext cx="550862" cy="139802"/>
              <a:chOff x="4611220" y="5728122"/>
              <a:chExt cx="1224136" cy="308844"/>
            </a:xfrm>
          </p:grpSpPr>
          <p:sp>
            <p:nvSpPr>
              <p:cNvPr id="34" name="正方形/長方形 33">
                <a:extLst>
                  <a:ext uri="{FF2B5EF4-FFF2-40B4-BE49-F238E27FC236}">
                    <a16:creationId xmlns:a16="http://schemas.microsoft.com/office/drawing/2014/main" id="{B35A8A98-766F-4ACC-8A9F-F0AF3C15601E}"/>
                  </a:ext>
                </a:extLst>
              </p:cNvPr>
              <p:cNvSpPr/>
              <p:nvPr/>
            </p:nvSpPr>
            <p:spPr>
              <a:xfrm>
                <a:off x="4611220" y="5728122"/>
                <a:ext cx="1224136" cy="287577"/>
              </a:xfrm>
              <a:prstGeom prst="rect">
                <a:avLst/>
              </a:prstGeom>
              <a:solidFill>
                <a:srgbClr val="3BAB76"/>
              </a:solidFill>
              <a:ln w="28575" cap="rnd" cmpd="sng" algn="ctr">
                <a:solidFill>
                  <a:srgbClr val="3BAB76"/>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5" name="片側の 2 つの角を丸めた四角形 40">
                <a:extLst>
                  <a:ext uri="{FF2B5EF4-FFF2-40B4-BE49-F238E27FC236}">
                    <a16:creationId xmlns:a16="http://schemas.microsoft.com/office/drawing/2014/main" id="{B34D20F2-5CCE-4369-98D4-F5D855DBA7B1}"/>
                  </a:ext>
                </a:extLst>
              </p:cNvPr>
              <p:cNvSpPr/>
              <p:nvPr/>
            </p:nvSpPr>
            <p:spPr>
              <a:xfrm>
                <a:off x="4634045" y="574644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6" name="片側の 2 つの角を丸めた四角形 41">
                <a:extLst>
                  <a:ext uri="{FF2B5EF4-FFF2-40B4-BE49-F238E27FC236}">
                    <a16:creationId xmlns:a16="http://schemas.microsoft.com/office/drawing/2014/main" id="{7577C178-044D-49CD-8E1E-A690CF9806D3}"/>
                  </a:ext>
                </a:extLst>
              </p:cNvPr>
              <p:cNvSpPr/>
              <p:nvPr/>
            </p:nvSpPr>
            <p:spPr>
              <a:xfrm>
                <a:off x="4769325" y="5730948"/>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7" name="片側の 2 つの角を丸めた四角形 42">
                <a:extLst>
                  <a:ext uri="{FF2B5EF4-FFF2-40B4-BE49-F238E27FC236}">
                    <a16:creationId xmlns:a16="http://schemas.microsoft.com/office/drawing/2014/main" id="{24A0A5B5-F2D8-4974-87DE-6CDD69663A04}"/>
                  </a:ext>
                </a:extLst>
              </p:cNvPr>
              <p:cNvSpPr/>
              <p:nvPr/>
            </p:nvSpPr>
            <p:spPr>
              <a:xfrm>
                <a:off x="4902712" y="574676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8" name="片側の 2 つの角を丸めた四角形 43">
                <a:extLst>
                  <a:ext uri="{FF2B5EF4-FFF2-40B4-BE49-F238E27FC236}">
                    <a16:creationId xmlns:a16="http://schemas.microsoft.com/office/drawing/2014/main" id="{43EC3568-747C-43E8-B4A0-A7198235A0D1}"/>
                  </a:ext>
                </a:extLst>
              </p:cNvPr>
              <p:cNvSpPr/>
              <p:nvPr/>
            </p:nvSpPr>
            <p:spPr>
              <a:xfrm>
                <a:off x="5037283" y="5746047"/>
                <a:ext cx="112889"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9" name="片側の 2 つの角を丸めた四角形 44">
                <a:extLst>
                  <a:ext uri="{FF2B5EF4-FFF2-40B4-BE49-F238E27FC236}">
                    <a16:creationId xmlns:a16="http://schemas.microsoft.com/office/drawing/2014/main" id="{F2EF6F61-883E-4E05-A3DD-FDC6B775AD6C}"/>
                  </a:ext>
                </a:extLst>
              </p:cNvPr>
              <p:cNvSpPr/>
              <p:nvPr/>
            </p:nvSpPr>
            <p:spPr>
              <a:xfrm>
                <a:off x="5167507" y="5732711"/>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0" name="片側の 2 つの角を丸めた四角形 45">
                <a:extLst>
                  <a:ext uri="{FF2B5EF4-FFF2-40B4-BE49-F238E27FC236}">
                    <a16:creationId xmlns:a16="http://schemas.microsoft.com/office/drawing/2014/main" id="{0647096F-9D4F-4A4A-9446-95C8D505CFD8}"/>
                  </a:ext>
                </a:extLst>
              </p:cNvPr>
              <p:cNvSpPr/>
              <p:nvPr/>
            </p:nvSpPr>
            <p:spPr>
              <a:xfrm>
                <a:off x="5301839" y="5732872"/>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1" name="片側の 2 つの角を丸めた四角形 46">
                <a:extLst>
                  <a:ext uri="{FF2B5EF4-FFF2-40B4-BE49-F238E27FC236}">
                    <a16:creationId xmlns:a16="http://schemas.microsoft.com/office/drawing/2014/main" id="{5B4C195A-C173-4FDB-96BE-0E45FA8B41D2}"/>
                  </a:ext>
                </a:extLst>
              </p:cNvPr>
              <p:cNvSpPr/>
              <p:nvPr/>
            </p:nvSpPr>
            <p:spPr>
              <a:xfrm>
                <a:off x="5436992" y="5745650"/>
                <a:ext cx="116415"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2" name="片側の 2 つの角を丸めた四角形 47">
                <a:extLst>
                  <a:ext uri="{FF2B5EF4-FFF2-40B4-BE49-F238E27FC236}">
                    <a16:creationId xmlns:a16="http://schemas.microsoft.com/office/drawing/2014/main" id="{196AA226-5A58-4A26-830C-D617CF8A52F2}"/>
                  </a:ext>
                </a:extLst>
              </p:cNvPr>
              <p:cNvSpPr/>
              <p:nvPr/>
            </p:nvSpPr>
            <p:spPr>
              <a:xfrm>
                <a:off x="5569797" y="5747969"/>
                <a:ext cx="112889"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3" name="片側の 2 つの角を丸めた四角形 48">
                <a:extLst>
                  <a:ext uri="{FF2B5EF4-FFF2-40B4-BE49-F238E27FC236}">
                    <a16:creationId xmlns:a16="http://schemas.microsoft.com/office/drawing/2014/main" id="{0A13C9DF-34D9-4435-8C77-8A1FAC64EC7A}"/>
                  </a:ext>
                </a:extLst>
              </p:cNvPr>
              <p:cNvSpPr/>
              <p:nvPr/>
            </p:nvSpPr>
            <p:spPr>
              <a:xfrm>
                <a:off x="5700839" y="5747252"/>
                <a:ext cx="116418"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4" name="正方形/長方形 43">
                <a:extLst>
                  <a:ext uri="{FF2B5EF4-FFF2-40B4-BE49-F238E27FC236}">
                    <a16:creationId xmlns:a16="http://schemas.microsoft.com/office/drawing/2014/main" id="{E2A0EF04-1F14-4395-AA76-0B812985E5E5}"/>
                  </a:ext>
                </a:extLst>
              </p:cNvPr>
              <p:cNvSpPr/>
              <p:nvPr/>
            </p:nvSpPr>
            <p:spPr>
              <a:xfrm>
                <a:off x="4646277"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5" name="正方形/長方形 44">
                <a:extLst>
                  <a:ext uri="{FF2B5EF4-FFF2-40B4-BE49-F238E27FC236}">
                    <a16:creationId xmlns:a16="http://schemas.microsoft.com/office/drawing/2014/main" id="{1DD23235-812B-44C6-9DDF-7ED12BD95470}"/>
                  </a:ext>
                </a:extLst>
              </p:cNvPr>
              <p:cNvSpPr/>
              <p:nvPr/>
            </p:nvSpPr>
            <p:spPr>
              <a:xfrm>
                <a:off x="4776945"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6" name="正方形/長方形 45">
                <a:extLst>
                  <a:ext uri="{FF2B5EF4-FFF2-40B4-BE49-F238E27FC236}">
                    <a16:creationId xmlns:a16="http://schemas.microsoft.com/office/drawing/2014/main" id="{C404952D-E341-4A6A-8146-3DBCAB0A7B3B}"/>
                  </a:ext>
                </a:extLst>
              </p:cNvPr>
              <p:cNvSpPr/>
              <p:nvPr/>
            </p:nvSpPr>
            <p:spPr>
              <a:xfrm>
                <a:off x="4913091"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7" name="正方形/長方形 46">
                <a:extLst>
                  <a:ext uri="{FF2B5EF4-FFF2-40B4-BE49-F238E27FC236}">
                    <a16:creationId xmlns:a16="http://schemas.microsoft.com/office/drawing/2014/main" id="{26B470C3-8A32-4AB1-ACE0-A8AE9B23BCFA}"/>
                  </a:ext>
                </a:extLst>
              </p:cNvPr>
              <p:cNvSpPr/>
              <p:nvPr/>
            </p:nvSpPr>
            <p:spPr>
              <a:xfrm>
                <a:off x="50462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8" name="正方形/長方形 47">
                <a:extLst>
                  <a:ext uri="{FF2B5EF4-FFF2-40B4-BE49-F238E27FC236}">
                    <a16:creationId xmlns:a16="http://schemas.microsoft.com/office/drawing/2014/main" id="{E67DC54F-6A65-4D0B-82D6-23CB5499373C}"/>
                  </a:ext>
                </a:extLst>
              </p:cNvPr>
              <p:cNvSpPr/>
              <p:nvPr/>
            </p:nvSpPr>
            <p:spPr>
              <a:xfrm>
                <a:off x="51794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9" name="正方形/長方形 48">
                <a:extLst>
                  <a:ext uri="{FF2B5EF4-FFF2-40B4-BE49-F238E27FC236}">
                    <a16:creationId xmlns:a16="http://schemas.microsoft.com/office/drawing/2014/main" id="{7FB2FD42-ABAF-42DA-BF2B-659F9D94B34D}"/>
                  </a:ext>
                </a:extLst>
              </p:cNvPr>
              <p:cNvSpPr/>
              <p:nvPr/>
            </p:nvSpPr>
            <p:spPr>
              <a:xfrm>
                <a:off x="53126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0" name="正方形/長方形 49">
                <a:extLst>
                  <a:ext uri="{FF2B5EF4-FFF2-40B4-BE49-F238E27FC236}">
                    <a16:creationId xmlns:a16="http://schemas.microsoft.com/office/drawing/2014/main" id="{537CDC11-4C91-41C5-BFE0-D9A5923DED00}"/>
                  </a:ext>
                </a:extLst>
              </p:cNvPr>
              <p:cNvSpPr/>
              <p:nvPr/>
            </p:nvSpPr>
            <p:spPr>
              <a:xfrm>
                <a:off x="5445891" y="5785756"/>
                <a:ext cx="360851" cy="97532"/>
              </a:xfrm>
              <a:prstGeom prst="rect">
                <a:avLst/>
              </a:prstGeom>
              <a:solidFill>
                <a:sysClr val="window" lastClr="FFFFFF">
                  <a:lumMod val="50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51" name="直線コネクタ 50">
                <a:extLst>
                  <a:ext uri="{FF2B5EF4-FFF2-40B4-BE49-F238E27FC236}">
                    <a16:creationId xmlns:a16="http://schemas.microsoft.com/office/drawing/2014/main" id="{9BDC5C1E-6192-431E-83E8-AC14201273FA}"/>
                  </a:ext>
                </a:extLst>
              </p:cNvPr>
              <p:cNvCxnSpPr/>
              <p:nvPr/>
            </p:nvCxnSpPr>
            <p:spPr>
              <a:xfrm>
                <a:off x="4634336" y="6003629"/>
                <a:ext cx="352777" cy="0"/>
              </a:xfrm>
              <a:prstGeom prst="line">
                <a:avLst/>
              </a:prstGeom>
              <a:noFill/>
              <a:ln w="44450" cap="flat" cmpd="sng" algn="ctr">
                <a:solidFill>
                  <a:srgbClr val="F2C340"/>
                </a:solidFill>
                <a:prstDash val="solid"/>
              </a:ln>
              <a:effectLst/>
            </p:spPr>
          </p:cxnSp>
          <p:sp>
            <p:nvSpPr>
              <p:cNvPr id="52" name="フローチャート : 論理積ゲート 163">
                <a:extLst>
                  <a:ext uri="{FF2B5EF4-FFF2-40B4-BE49-F238E27FC236}">
                    <a16:creationId xmlns:a16="http://schemas.microsoft.com/office/drawing/2014/main" id="{EA5D7F90-7DD2-4BD7-9D23-DD074DD28564}"/>
                  </a:ext>
                </a:extLst>
              </p:cNvPr>
              <p:cNvSpPr/>
              <p:nvPr/>
            </p:nvSpPr>
            <p:spPr>
              <a:xfrm rot="16200000">
                <a:off x="5037535" y="5984227"/>
                <a:ext cx="59618" cy="45860"/>
              </a:xfrm>
              <a:prstGeom prst="flowChartDelay">
                <a:avLst/>
              </a:prstGeom>
              <a:solidFill>
                <a:sysClr val="window" lastClr="FFFFFF"/>
              </a:solidFill>
              <a:ln w="25400"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53" name="直線コネクタ 52">
                <a:extLst>
                  <a:ext uri="{FF2B5EF4-FFF2-40B4-BE49-F238E27FC236}">
                    <a16:creationId xmlns:a16="http://schemas.microsoft.com/office/drawing/2014/main" id="{D64B6FE2-E3F1-432E-A82C-6D99315D176C}"/>
                  </a:ext>
                </a:extLst>
              </p:cNvPr>
              <p:cNvCxnSpPr/>
              <p:nvPr/>
            </p:nvCxnSpPr>
            <p:spPr>
              <a:xfrm>
                <a:off x="5146782" y="6012254"/>
                <a:ext cx="670277" cy="0"/>
              </a:xfrm>
              <a:prstGeom prst="line">
                <a:avLst/>
              </a:prstGeom>
              <a:noFill/>
              <a:ln w="44450" cap="flat" cmpd="sng" algn="ctr">
                <a:solidFill>
                  <a:srgbClr val="F2C340"/>
                </a:solidFill>
                <a:prstDash val="solid"/>
              </a:ln>
              <a:effectLst/>
            </p:spPr>
          </p:cxnSp>
        </p:grpSp>
      </p:grpSp>
      <p:grpSp>
        <p:nvGrpSpPr>
          <p:cNvPr id="94" name="グループ化 93">
            <a:extLst>
              <a:ext uri="{FF2B5EF4-FFF2-40B4-BE49-F238E27FC236}">
                <a16:creationId xmlns:a16="http://schemas.microsoft.com/office/drawing/2014/main" id="{E70CA0F3-64C6-4ECE-AA50-6F48D4199A4E}"/>
              </a:ext>
            </a:extLst>
          </p:cNvPr>
          <p:cNvGrpSpPr>
            <a:grpSpLocks noChangeAspect="1"/>
          </p:cNvGrpSpPr>
          <p:nvPr/>
        </p:nvGrpSpPr>
        <p:grpSpPr bwMode="gray">
          <a:xfrm>
            <a:off x="2491433" y="4229630"/>
            <a:ext cx="507011" cy="489050"/>
            <a:chOff x="4197452" y="2618983"/>
            <a:chExt cx="2815136" cy="2715412"/>
          </a:xfrm>
        </p:grpSpPr>
        <p:sp>
          <p:nvSpPr>
            <p:cNvPr id="95" name="円/楕円 19">
              <a:extLst>
                <a:ext uri="{FF2B5EF4-FFF2-40B4-BE49-F238E27FC236}">
                  <a16:creationId xmlns:a16="http://schemas.microsoft.com/office/drawing/2014/main" id="{83F9E9D4-C5AC-4B70-8BA3-27ACA4C83DA5}"/>
                </a:ext>
              </a:extLst>
            </p:cNvPr>
            <p:cNvSpPr/>
            <p:nvPr/>
          </p:nvSpPr>
          <p:spPr bwMode="gray">
            <a:xfrm>
              <a:off x="4197452" y="2618983"/>
              <a:ext cx="2815136" cy="2715412"/>
            </a:xfrm>
            <a:custGeom>
              <a:avLst/>
              <a:gdLst/>
              <a:ahLst/>
              <a:cxnLst/>
              <a:rect l="l" t="t" r="r" b="b"/>
              <a:pathLst>
                <a:path w="2815136" h="2715412">
                  <a:moveTo>
                    <a:pt x="1407568" y="0"/>
                  </a:moveTo>
                  <a:cubicBezTo>
                    <a:pt x="2184946" y="0"/>
                    <a:pt x="2815136" y="205298"/>
                    <a:pt x="2815136" y="458546"/>
                  </a:cubicBezTo>
                  <a:lnTo>
                    <a:pt x="2815136" y="2256865"/>
                  </a:lnTo>
                  <a:lnTo>
                    <a:pt x="2815136" y="2256865"/>
                  </a:lnTo>
                  <a:cubicBezTo>
                    <a:pt x="2815136" y="2256866"/>
                    <a:pt x="2815136" y="2256866"/>
                    <a:pt x="2815136" y="2256866"/>
                  </a:cubicBezTo>
                  <a:cubicBezTo>
                    <a:pt x="2815136" y="2510114"/>
                    <a:pt x="2184946" y="2715412"/>
                    <a:pt x="1407568" y="2715412"/>
                  </a:cubicBezTo>
                  <a:cubicBezTo>
                    <a:pt x="630190" y="2715412"/>
                    <a:pt x="0" y="2510114"/>
                    <a:pt x="0" y="2256866"/>
                  </a:cubicBezTo>
                  <a:lnTo>
                    <a:pt x="0" y="2256865"/>
                  </a:lnTo>
                  <a:lnTo>
                    <a:pt x="0" y="2256865"/>
                  </a:lnTo>
                  <a:lnTo>
                    <a:pt x="0" y="458546"/>
                  </a:lnTo>
                  <a:cubicBezTo>
                    <a:pt x="0" y="205298"/>
                    <a:pt x="630190" y="0"/>
                    <a:pt x="1407568" y="0"/>
                  </a:cubicBezTo>
                  <a:close/>
                </a:path>
              </a:pathLst>
            </a:custGeom>
            <a:solidFill>
              <a:srgbClr val="FFFFFF"/>
            </a:solidFill>
            <a:ln>
              <a:no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srgbClr val="000000"/>
                </a:solidFill>
                <a:effectLst/>
                <a:uLnTx/>
                <a:uFillTx/>
                <a:latin typeface="メイリオ"/>
                <a:ea typeface="メイリオ"/>
                <a:cs typeface="+mn-cs"/>
              </a:endParaRPr>
            </a:p>
          </p:txBody>
        </p:sp>
        <p:sp>
          <p:nvSpPr>
            <p:cNvPr id="96" name="Oval 97">
              <a:extLst>
                <a:ext uri="{FF2B5EF4-FFF2-40B4-BE49-F238E27FC236}">
                  <a16:creationId xmlns:a16="http://schemas.microsoft.com/office/drawing/2014/main" id="{65133F88-19CD-4705-AD6D-4A86A2E9003D}"/>
                </a:ext>
              </a:extLst>
            </p:cNvPr>
            <p:cNvSpPr>
              <a:spLocks noChangeAspect="1" noChangeArrowheads="1"/>
            </p:cNvSpPr>
            <p:nvPr/>
          </p:nvSpPr>
          <p:spPr bwMode="gray">
            <a:xfrm>
              <a:off x="4319955" y="2735580"/>
              <a:ext cx="2570130" cy="2491513"/>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rgbClr val="002B62"/>
            </a:solidFill>
            <a:ln>
              <a:noFill/>
            </a:ln>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000000"/>
                </a:solidFill>
                <a:effectLst/>
                <a:uLnTx/>
                <a:uFillTx/>
                <a:latin typeface="メイリオ"/>
                <a:ea typeface="メイリオ"/>
                <a:cs typeface="+mn-cs"/>
              </a:endParaRPr>
            </a:p>
          </p:txBody>
        </p:sp>
      </p:grpSp>
      <p:grpSp>
        <p:nvGrpSpPr>
          <p:cNvPr id="97" name="グループ化 96">
            <a:extLst>
              <a:ext uri="{FF2B5EF4-FFF2-40B4-BE49-F238E27FC236}">
                <a16:creationId xmlns:a16="http://schemas.microsoft.com/office/drawing/2014/main" id="{8D95FCA5-37EB-4A77-AC61-69D7CBA7A6B9}"/>
              </a:ext>
            </a:extLst>
          </p:cNvPr>
          <p:cNvGrpSpPr>
            <a:grpSpLocks noChangeAspect="1"/>
          </p:cNvGrpSpPr>
          <p:nvPr/>
        </p:nvGrpSpPr>
        <p:grpSpPr bwMode="gray">
          <a:xfrm>
            <a:off x="4049486" y="4239454"/>
            <a:ext cx="544058" cy="483316"/>
            <a:chOff x="5792249" y="5031001"/>
            <a:chExt cx="855980" cy="760413"/>
          </a:xfrm>
        </p:grpSpPr>
        <p:sp>
          <p:nvSpPr>
            <p:cNvPr id="98" name="Freeform 103">
              <a:extLst>
                <a:ext uri="{FF2B5EF4-FFF2-40B4-BE49-F238E27FC236}">
                  <a16:creationId xmlns:a16="http://schemas.microsoft.com/office/drawing/2014/main" id="{73FBBF58-B4DE-4ADF-BA50-C495D02AFD6F}"/>
                </a:ext>
              </a:extLst>
            </p:cNvPr>
            <p:cNvSpPr>
              <a:spLocks noChangeAspect="1"/>
            </p:cNvSpPr>
            <p:nvPr/>
          </p:nvSpPr>
          <p:spPr bwMode="gray">
            <a:xfrm>
              <a:off x="5792249" y="5031001"/>
              <a:ext cx="855980" cy="760413"/>
            </a:xfrm>
            <a:custGeom>
              <a:avLst/>
              <a:gdLst>
                <a:gd name="T0" fmla="*/ 1127 w 1141"/>
                <a:gd name="T1" fmla="*/ 434 h 1014"/>
                <a:gd name="T2" fmla="*/ 489 w 1141"/>
                <a:gd name="T3" fmla="*/ 0 h 1014"/>
                <a:gd name="T4" fmla="*/ 119 w 1141"/>
                <a:gd name="T5" fmla="*/ 109 h 1014"/>
                <a:gd name="T6" fmla="*/ 0 w 1141"/>
                <a:gd name="T7" fmla="*/ 334 h 1014"/>
                <a:gd name="T8" fmla="*/ 200 w 1141"/>
                <a:gd name="T9" fmla="*/ 596 h 1014"/>
                <a:gd name="T10" fmla="*/ 308 w 1141"/>
                <a:gd name="T11" fmla="*/ 737 h 1014"/>
                <a:gd name="T12" fmla="*/ 378 w 1141"/>
                <a:gd name="T13" fmla="*/ 751 h 1014"/>
                <a:gd name="T14" fmla="*/ 489 w 1141"/>
                <a:gd name="T15" fmla="*/ 750 h 1014"/>
                <a:gd name="T16" fmla="*/ 611 w 1141"/>
                <a:gd name="T17" fmla="*/ 980 h 1014"/>
                <a:gd name="T18" fmla="*/ 669 w 1141"/>
                <a:gd name="T19" fmla="*/ 1014 h 1014"/>
                <a:gd name="T20" fmla="*/ 704 w 1141"/>
                <a:gd name="T21" fmla="*/ 1014 h 1014"/>
                <a:gd name="T22" fmla="*/ 743 w 1141"/>
                <a:gd name="T23" fmla="*/ 963 h 1014"/>
                <a:gd name="T24" fmla="*/ 713 w 1141"/>
                <a:gd name="T25" fmla="*/ 864 h 1014"/>
                <a:gd name="T26" fmla="*/ 790 w 1141"/>
                <a:gd name="T27" fmla="*/ 875 h 1014"/>
                <a:gd name="T28" fmla="*/ 1036 w 1141"/>
                <a:gd name="T29" fmla="*/ 711 h 1014"/>
                <a:gd name="T30" fmla="*/ 1141 w 1141"/>
                <a:gd name="T31" fmla="*/ 516 h 1014"/>
                <a:gd name="T32" fmla="*/ 1127 w 1141"/>
                <a:gd name="T33" fmla="*/ 434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1" h="1014">
                  <a:moveTo>
                    <a:pt x="1127" y="434"/>
                  </a:moveTo>
                  <a:cubicBezTo>
                    <a:pt x="1013" y="146"/>
                    <a:pt x="799" y="0"/>
                    <a:pt x="489" y="0"/>
                  </a:cubicBezTo>
                  <a:cubicBezTo>
                    <a:pt x="349" y="0"/>
                    <a:pt x="214" y="40"/>
                    <a:pt x="119" y="109"/>
                  </a:cubicBezTo>
                  <a:cubicBezTo>
                    <a:pt x="46" y="160"/>
                    <a:pt x="0" y="245"/>
                    <a:pt x="0" y="334"/>
                  </a:cubicBezTo>
                  <a:cubicBezTo>
                    <a:pt x="0" y="456"/>
                    <a:pt x="83" y="564"/>
                    <a:pt x="200" y="596"/>
                  </a:cubicBezTo>
                  <a:cubicBezTo>
                    <a:pt x="208" y="660"/>
                    <a:pt x="250" y="713"/>
                    <a:pt x="308" y="737"/>
                  </a:cubicBezTo>
                  <a:cubicBezTo>
                    <a:pt x="309" y="737"/>
                    <a:pt x="343" y="751"/>
                    <a:pt x="378" y="751"/>
                  </a:cubicBezTo>
                  <a:cubicBezTo>
                    <a:pt x="384" y="751"/>
                    <a:pt x="489" y="750"/>
                    <a:pt x="489" y="750"/>
                  </a:cubicBezTo>
                  <a:cubicBezTo>
                    <a:pt x="611" y="980"/>
                    <a:pt x="611" y="980"/>
                    <a:pt x="611" y="980"/>
                  </a:cubicBezTo>
                  <a:cubicBezTo>
                    <a:pt x="621" y="999"/>
                    <a:pt x="646" y="1014"/>
                    <a:pt x="669" y="1014"/>
                  </a:cubicBezTo>
                  <a:cubicBezTo>
                    <a:pt x="704" y="1014"/>
                    <a:pt x="704" y="1014"/>
                    <a:pt x="704" y="1014"/>
                  </a:cubicBezTo>
                  <a:cubicBezTo>
                    <a:pt x="745" y="1012"/>
                    <a:pt x="747" y="977"/>
                    <a:pt x="743" y="963"/>
                  </a:cubicBezTo>
                  <a:cubicBezTo>
                    <a:pt x="713" y="864"/>
                    <a:pt x="713" y="864"/>
                    <a:pt x="713" y="864"/>
                  </a:cubicBezTo>
                  <a:cubicBezTo>
                    <a:pt x="737" y="871"/>
                    <a:pt x="763" y="875"/>
                    <a:pt x="790" y="875"/>
                  </a:cubicBezTo>
                  <a:cubicBezTo>
                    <a:pt x="901" y="875"/>
                    <a:pt x="996" y="807"/>
                    <a:pt x="1036" y="711"/>
                  </a:cubicBezTo>
                  <a:cubicBezTo>
                    <a:pt x="1099" y="669"/>
                    <a:pt x="1141" y="597"/>
                    <a:pt x="1141" y="516"/>
                  </a:cubicBezTo>
                  <a:cubicBezTo>
                    <a:pt x="1141" y="490"/>
                    <a:pt x="1135" y="459"/>
                    <a:pt x="1127" y="434"/>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sp>
          <p:nvSpPr>
            <p:cNvPr id="99" name="Freeform 109">
              <a:extLst>
                <a:ext uri="{FF2B5EF4-FFF2-40B4-BE49-F238E27FC236}">
                  <a16:creationId xmlns:a16="http://schemas.microsoft.com/office/drawing/2014/main" id="{93C7F49B-65AF-4813-A499-88083B20941A}"/>
                </a:ext>
              </a:extLst>
            </p:cNvPr>
            <p:cNvSpPr>
              <a:spLocks noChangeAspect="1"/>
            </p:cNvSpPr>
            <p:nvPr/>
          </p:nvSpPr>
          <p:spPr bwMode="gray">
            <a:xfrm>
              <a:off x="5822412" y="5061164"/>
              <a:ext cx="795655" cy="700405"/>
            </a:xfrm>
            <a:custGeom>
              <a:avLst/>
              <a:gdLst/>
              <a:ahLst/>
              <a:cxnLst/>
              <a:rect l="l" t="t" r="r" b="b"/>
              <a:pathLst>
                <a:path w="3978275" h="3502025">
                  <a:moveTo>
                    <a:pt x="1852612" y="2662237"/>
                  </a:moveTo>
                  <a:cubicBezTo>
                    <a:pt x="1852612" y="2662237"/>
                    <a:pt x="1852612" y="2662237"/>
                    <a:pt x="2242054" y="2662237"/>
                  </a:cubicBezTo>
                  <a:lnTo>
                    <a:pt x="2489200" y="3502025"/>
                  </a:lnTo>
                  <a:cubicBezTo>
                    <a:pt x="2489200" y="3502025"/>
                    <a:pt x="2489200" y="3502025"/>
                    <a:pt x="2358138" y="3502025"/>
                  </a:cubicBezTo>
                  <a:cubicBezTo>
                    <a:pt x="2328181" y="3502025"/>
                    <a:pt x="2286990" y="3479531"/>
                    <a:pt x="2272011" y="3453287"/>
                  </a:cubicBezTo>
                  <a:cubicBezTo>
                    <a:pt x="2272011" y="3453287"/>
                    <a:pt x="2272011" y="3453287"/>
                    <a:pt x="1852612" y="2662237"/>
                  </a:cubicBezTo>
                  <a:close/>
                  <a:moveTo>
                    <a:pt x="3505200" y="2620962"/>
                  </a:moveTo>
                  <a:cubicBezTo>
                    <a:pt x="3351497" y="2837722"/>
                    <a:pt x="3096574" y="2979737"/>
                    <a:pt x="2811661" y="2979737"/>
                  </a:cubicBezTo>
                  <a:cubicBezTo>
                    <a:pt x="2691697" y="2979737"/>
                    <a:pt x="2575482" y="2953577"/>
                    <a:pt x="2470514" y="2908730"/>
                  </a:cubicBezTo>
                  <a:cubicBezTo>
                    <a:pt x="2470509" y="2908715"/>
                    <a:pt x="2469930" y="2906810"/>
                    <a:pt x="2395537" y="2662072"/>
                  </a:cubicBezTo>
                  <a:cubicBezTo>
                    <a:pt x="2395659" y="2662072"/>
                    <a:pt x="3235283" y="2665809"/>
                    <a:pt x="3246529" y="2665809"/>
                  </a:cubicBezTo>
                  <a:cubicBezTo>
                    <a:pt x="3336501" y="2665809"/>
                    <a:pt x="3422725" y="2647123"/>
                    <a:pt x="3505200" y="2620962"/>
                  </a:cubicBezTo>
                  <a:close/>
                  <a:moveTo>
                    <a:pt x="3179620" y="1338793"/>
                  </a:moveTo>
                  <a:cubicBezTo>
                    <a:pt x="3138375" y="1335044"/>
                    <a:pt x="3100880" y="1365041"/>
                    <a:pt x="3097130" y="1402538"/>
                  </a:cubicBezTo>
                  <a:cubicBezTo>
                    <a:pt x="3055885" y="1800002"/>
                    <a:pt x="2669681" y="1946239"/>
                    <a:pt x="2437209" y="1946239"/>
                  </a:cubicBezTo>
                  <a:cubicBezTo>
                    <a:pt x="2437174" y="1946239"/>
                    <a:pt x="2432681" y="1946239"/>
                    <a:pt x="1829782" y="1946239"/>
                  </a:cubicBezTo>
                  <a:cubicBezTo>
                    <a:pt x="1772141" y="1945345"/>
                    <a:pt x="1667345" y="1945345"/>
                    <a:pt x="1476813" y="1945345"/>
                  </a:cubicBezTo>
                  <a:cubicBezTo>
                    <a:pt x="1469319" y="1949096"/>
                    <a:pt x="1379388" y="1949096"/>
                    <a:pt x="1315687" y="1844047"/>
                  </a:cubicBezTo>
                  <a:cubicBezTo>
                    <a:pt x="1293205" y="1806530"/>
                    <a:pt x="1248239" y="1795274"/>
                    <a:pt x="1210768" y="1817785"/>
                  </a:cubicBezTo>
                  <a:cubicBezTo>
                    <a:pt x="1177044" y="1840296"/>
                    <a:pt x="1165803" y="1885317"/>
                    <a:pt x="1188285" y="1919082"/>
                  </a:cubicBezTo>
                  <a:cubicBezTo>
                    <a:pt x="1214515" y="1967855"/>
                    <a:pt x="1248239" y="2001621"/>
                    <a:pt x="1281963" y="2027883"/>
                  </a:cubicBezTo>
                  <a:cubicBezTo>
                    <a:pt x="1248239" y="2057897"/>
                    <a:pt x="1218262" y="2095415"/>
                    <a:pt x="1192033" y="2147939"/>
                  </a:cubicBezTo>
                  <a:cubicBezTo>
                    <a:pt x="1177044" y="2185457"/>
                    <a:pt x="1195780" y="2226726"/>
                    <a:pt x="1229504" y="2245485"/>
                  </a:cubicBezTo>
                  <a:cubicBezTo>
                    <a:pt x="1274469" y="2271747"/>
                    <a:pt x="1315687" y="2237982"/>
                    <a:pt x="1330676" y="2211719"/>
                  </a:cubicBezTo>
                  <a:cubicBezTo>
                    <a:pt x="1375641" y="2110422"/>
                    <a:pt x="1443089" y="2095415"/>
                    <a:pt x="1446836" y="2095415"/>
                  </a:cubicBezTo>
                  <a:cubicBezTo>
                    <a:pt x="1454335" y="2095415"/>
                    <a:pt x="1671664" y="2095415"/>
                    <a:pt x="1900238" y="2095415"/>
                  </a:cubicBezTo>
                  <a:cubicBezTo>
                    <a:pt x="2160062" y="2096225"/>
                    <a:pt x="2437118" y="2096225"/>
                    <a:pt x="2437209" y="2096225"/>
                  </a:cubicBezTo>
                  <a:cubicBezTo>
                    <a:pt x="2628436" y="2096225"/>
                    <a:pt x="2902154" y="2013733"/>
                    <a:pt x="3078382" y="1811251"/>
                  </a:cubicBezTo>
                  <a:cubicBezTo>
                    <a:pt x="3115878" y="1852497"/>
                    <a:pt x="3175871" y="1912492"/>
                    <a:pt x="3209617" y="1946239"/>
                  </a:cubicBezTo>
                  <a:cubicBezTo>
                    <a:pt x="3292081" y="2028706"/>
                    <a:pt x="3220910" y="2186119"/>
                    <a:pt x="3220866" y="2186217"/>
                  </a:cubicBezTo>
                  <a:cubicBezTo>
                    <a:pt x="3202118" y="2223714"/>
                    <a:pt x="3217116" y="2268710"/>
                    <a:pt x="3254611" y="2283708"/>
                  </a:cubicBezTo>
                  <a:cubicBezTo>
                    <a:pt x="3303356" y="2306206"/>
                    <a:pt x="3340851" y="2276209"/>
                    <a:pt x="3355849" y="2249961"/>
                  </a:cubicBezTo>
                  <a:cubicBezTo>
                    <a:pt x="3359599" y="2242462"/>
                    <a:pt x="3404594" y="2141221"/>
                    <a:pt x="3397094" y="2028731"/>
                  </a:cubicBezTo>
                  <a:cubicBezTo>
                    <a:pt x="3479584" y="2039980"/>
                    <a:pt x="3558325" y="2013733"/>
                    <a:pt x="3637066" y="1949988"/>
                  </a:cubicBezTo>
                  <a:cubicBezTo>
                    <a:pt x="3670812" y="1923741"/>
                    <a:pt x="3674561" y="1878745"/>
                    <a:pt x="3648314" y="1844998"/>
                  </a:cubicBezTo>
                  <a:cubicBezTo>
                    <a:pt x="3622068" y="1811251"/>
                    <a:pt x="3577073" y="1807501"/>
                    <a:pt x="3543327" y="1833749"/>
                  </a:cubicBezTo>
                  <a:cubicBezTo>
                    <a:pt x="3442089" y="1912492"/>
                    <a:pt x="3367098" y="1882495"/>
                    <a:pt x="3314604" y="1841248"/>
                  </a:cubicBezTo>
                  <a:cubicBezTo>
                    <a:pt x="3269610" y="1803752"/>
                    <a:pt x="3198368" y="1721259"/>
                    <a:pt x="3164622" y="1683763"/>
                  </a:cubicBezTo>
                  <a:cubicBezTo>
                    <a:pt x="3205867" y="1608769"/>
                    <a:pt x="3235864" y="1522527"/>
                    <a:pt x="3247112" y="1421286"/>
                  </a:cubicBezTo>
                  <a:cubicBezTo>
                    <a:pt x="3250862" y="1380040"/>
                    <a:pt x="3220866" y="1342543"/>
                    <a:pt x="3179620" y="1338793"/>
                  </a:cubicBezTo>
                  <a:close/>
                  <a:moveTo>
                    <a:pt x="854075" y="138112"/>
                  </a:moveTo>
                  <a:lnTo>
                    <a:pt x="850325" y="141872"/>
                  </a:lnTo>
                  <a:cubicBezTo>
                    <a:pt x="794068" y="228349"/>
                    <a:pt x="760313" y="326105"/>
                    <a:pt x="737810" y="423862"/>
                  </a:cubicBezTo>
                  <a:cubicBezTo>
                    <a:pt x="689054" y="356184"/>
                    <a:pt x="632797" y="303546"/>
                    <a:pt x="565288" y="273467"/>
                  </a:cubicBezTo>
                  <a:cubicBezTo>
                    <a:pt x="561538" y="273467"/>
                    <a:pt x="557787" y="273467"/>
                    <a:pt x="554037" y="273467"/>
                  </a:cubicBezTo>
                  <a:cubicBezTo>
                    <a:pt x="647799" y="220829"/>
                    <a:pt x="749062" y="175710"/>
                    <a:pt x="854075" y="138112"/>
                  </a:cubicBezTo>
                  <a:close/>
                  <a:moveTo>
                    <a:pt x="1399638" y="44165"/>
                  </a:moveTo>
                  <a:cubicBezTo>
                    <a:pt x="1504039" y="48910"/>
                    <a:pt x="1592622" y="82657"/>
                    <a:pt x="1668551" y="150151"/>
                  </a:cubicBezTo>
                  <a:cubicBezTo>
                    <a:pt x="1901023" y="352632"/>
                    <a:pt x="1904772" y="791341"/>
                    <a:pt x="1904772" y="795093"/>
                  </a:cubicBezTo>
                  <a:cubicBezTo>
                    <a:pt x="1904772" y="836339"/>
                    <a:pt x="1938518" y="870086"/>
                    <a:pt x="1979764" y="870086"/>
                  </a:cubicBezTo>
                  <a:cubicBezTo>
                    <a:pt x="2021009" y="870086"/>
                    <a:pt x="2054755" y="836339"/>
                    <a:pt x="2054755" y="795093"/>
                  </a:cubicBezTo>
                  <a:cubicBezTo>
                    <a:pt x="2054755" y="585112"/>
                    <a:pt x="2122246" y="408877"/>
                    <a:pt x="2234733" y="303887"/>
                  </a:cubicBezTo>
                  <a:cubicBezTo>
                    <a:pt x="2328472" y="221394"/>
                    <a:pt x="2448458" y="187648"/>
                    <a:pt x="2598440" y="206396"/>
                  </a:cubicBezTo>
                  <a:cubicBezTo>
                    <a:pt x="3040887" y="255141"/>
                    <a:pt x="3093380" y="832589"/>
                    <a:pt x="3097130" y="896333"/>
                  </a:cubicBezTo>
                  <a:cubicBezTo>
                    <a:pt x="3100880" y="937580"/>
                    <a:pt x="3130876" y="967577"/>
                    <a:pt x="3175871" y="967577"/>
                  </a:cubicBezTo>
                  <a:cubicBezTo>
                    <a:pt x="3217116" y="963827"/>
                    <a:pt x="3247112" y="930080"/>
                    <a:pt x="3247112" y="888834"/>
                  </a:cubicBezTo>
                  <a:cubicBezTo>
                    <a:pt x="3235864" y="731348"/>
                    <a:pt x="3190869" y="562614"/>
                    <a:pt x="3115878" y="420126"/>
                  </a:cubicBezTo>
                  <a:cubicBezTo>
                    <a:pt x="3265860" y="528867"/>
                    <a:pt x="3528329" y="821340"/>
                    <a:pt x="3535828" y="828839"/>
                  </a:cubicBezTo>
                  <a:cubicBezTo>
                    <a:pt x="3543327" y="840088"/>
                    <a:pt x="3734554" y="1065068"/>
                    <a:pt x="3644565" y="1571273"/>
                  </a:cubicBezTo>
                  <a:cubicBezTo>
                    <a:pt x="3637066" y="1608769"/>
                    <a:pt x="3663312" y="1650016"/>
                    <a:pt x="3704558" y="1657515"/>
                  </a:cubicBezTo>
                  <a:cubicBezTo>
                    <a:pt x="3753302" y="1665014"/>
                    <a:pt x="3783298" y="1631267"/>
                    <a:pt x="3790797" y="1597520"/>
                  </a:cubicBezTo>
                  <a:cubicBezTo>
                    <a:pt x="3813295" y="1470032"/>
                    <a:pt x="3817044" y="1361291"/>
                    <a:pt x="3813295" y="1263800"/>
                  </a:cubicBezTo>
                  <a:cubicBezTo>
                    <a:pt x="3974526" y="1578772"/>
                    <a:pt x="3978275" y="1698761"/>
                    <a:pt x="3978275" y="1785003"/>
                  </a:cubicBezTo>
                  <a:cubicBezTo>
                    <a:pt x="3978275" y="2186217"/>
                    <a:pt x="3652064" y="2516187"/>
                    <a:pt x="3247112" y="2516187"/>
                  </a:cubicBezTo>
                  <a:cubicBezTo>
                    <a:pt x="3239613" y="2516187"/>
                    <a:pt x="2399714" y="2516187"/>
                    <a:pt x="1829782" y="2516187"/>
                  </a:cubicBezTo>
                  <a:cubicBezTo>
                    <a:pt x="1538297" y="2515611"/>
                    <a:pt x="1319490" y="2515611"/>
                    <a:pt x="1319434" y="2515611"/>
                  </a:cubicBezTo>
                  <a:cubicBezTo>
                    <a:pt x="944723" y="2519363"/>
                    <a:pt x="749872" y="2271747"/>
                    <a:pt x="746125" y="1997869"/>
                  </a:cubicBezTo>
                  <a:cubicBezTo>
                    <a:pt x="746125" y="1708984"/>
                    <a:pt x="982194" y="1476375"/>
                    <a:pt x="1266975" y="1476375"/>
                  </a:cubicBezTo>
                  <a:cubicBezTo>
                    <a:pt x="1267013" y="1476375"/>
                    <a:pt x="1271923" y="1476375"/>
                    <a:pt x="1900238" y="1476375"/>
                  </a:cubicBezTo>
                  <a:cubicBezTo>
                    <a:pt x="1900238" y="1476385"/>
                    <a:pt x="1900238" y="1476484"/>
                    <a:pt x="1900238" y="1477531"/>
                  </a:cubicBezTo>
                  <a:cubicBezTo>
                    <a:pt x="1980789" y="1477531"/>
                    <a:pt x="2153430" y="1477531"/>
                    <a:pt x="2523449" y="1477531"/>
                  </a:cubicBezTo>
                  <a:cubicBezTo>
                    <a:pt x="2564694" y="1477531"/>
                    <a:pt x="2598440" y="1443784"/>
                    <a:pt x="2598440" y="1402538"/>
                  </a:cubicBezTo>
                  <a:cubicBezTo>
                    <a:pt x="2598440" y="1361291"/>
                    <a:pt x="2564694" y="1327544"/>
                    <a:pt x="2523449" y="1327544"/>
                  </a:cubicBezTo>
                  <a:cubicBezTo>
                    <a:pt x="2523418" y="1327544"/>
                    <a:pt x="2521457" y="1327544"/>
                    <a:pt x="2392214" y="1327544"/>
                  </a:cubicBezTo>
                  <a:cubicBezTo>
                    <a:pt x="2632186" y="1132562"/>
                    <a:pt x="2632186" y="757596"/>
                    <a:pt x="2628436" y="708850"/>
                  </a:cubicBezTo>
                  <a:cubicBezTo>
                    <a:pt x="2624686" y="667604"/>
                    <a:pt x="2583442" y="637607"/>
                    <a:pt x="2549696" y="637607"/>
                  </a:cubicBezTo>
                  <a:cubicBezTo>
                    <a:pt x="2508450" y="641356"/>
                    <a:pt x="2474704" y="675103"/>
                    <a:pt x="2478454" y="716350"/>
                  </a:cubicBezTo>
                  <a:cubicBezTo>
                    <a:pt x="2478454" y="720099"/>
                    <a:pt x="2497202" y="1012573"/>
                    <a:pt x="2324722" y="1188807"/>
                  </a:cubicBezTo>
                  <a:cubicBezTo>
                    <a:pt x="2174763" y="1346269"/>
                    <a:pt x="1938590" y="1327550"/>
                    <a:pt x="1938518" y="1327544"/>
                  </a:cubicBezTo>
                  <a:cubicBezTo>
                    <a:pt x="1424830" y="1316295"/>
                    <a:pt x="1409832" y="738848"/>
                    <a:pt x="1409832" y="712600"/>
                  </a:cubicBezTo>
                  <a:cubicBezTo>
                    <a:pt x="1409832" y="671354"/>
                    <a:pt x="1376086" y="637607"/>
                    <a:pt x="1334841" y="637607"/>
                  </a:cubicBezTo>
                  <a:cubicBezTo>
                    <a:pt x="1293596" y="641356"/>
                    <a:pt x="1259850" y="671354"/>
                    <a:pt x="1259850" y="712600"/>
                  </a:cubicBezTo>
                  <a:cubicBezTo>
                    <a:pt x="1263599" y="885084"/>
                    <a:pt x="1327342" y="1158810"/>
                    <a:pt x="1522318" y="1327544"/>
                  </a:cubicBezTo>
                  <a:cubicBezTo>
                    <a:pt x="1522289" y="1327544"/>
                    <a:pt x="1519552" y="1327544"/>
                    <a:pt x="1267349" y="1327544"/>
                  </a:cubicBezTo>
                  <a:cubicBezTo>
                    <a:pt x="1083621" y="1327544"/>
                    <a:pt x="914891" y="1402538"/>
                    <a:pt x="794905" y="1526277"/>
                  </a:cubicBezTo>
                  <a:cubicBezTo>
                    <a:pt x="753660" y="1511278"/>
                    <a:pt x="434948" y="1383789"/>
                    <a:pt x="416200" y="945079"/>
                  </a:cubicBezTo>
                  <a:cubicBezTo>
                    <a:pt x="416200" y="907582"/>
                    <a:pt x="382454" y="873835"/>
                    <a:pt x="341209" y="873835"/>
                  </a:cubicBezTo>
                  <a:cubicBezTo>
                    <a:pt x="299964" y="877585"/>
                    <a:pt x="266218" y="911332"/>
                    <a:pt x="269968" y="952578"/>
                  </a:cubicBezTo>
                  <a:cubicBezTo>
                    <a:pt x="288715" y="1406287"/>
                    <a:pt x="573681" y="1590021"/>
                    <a:pt x="701166" y="1646266"/>
                  </a:cubicBezTo>
                  <a:cubicBezTo>
                    <a:pt x="648672" y="1732508"/>
                    <a:pt x="614926" y="1826250"/>
                    <a:pt x="607427" y="1927490"/>
                  </a:cubicBezTo>
                  <a:cubicBezTo>
                    <a:pt x="251220" y="1815001"/>
                    <a:pt x="0" y="1481281"/>
                    <a:pt x="0" y="1102565"/>
                  </a:cubicBezTo>
                  <a:cubicBezTo>
                    <a:pt x="0" y="828839"/>
                    <a:pt x="131234" y="573863"/>
                    <a:pt x="344959" y="412627"/>
                  </a:cubicBezTo>
                  <a:cubicBezTo>
                    <a:pt x="449946" y="330135"/>
                    <a:pt x="693667" y="483871"/>
                    <a:pt x="719914" y="727599"/>
                  </a:cubicBezTo>
                  <a:cubicBezTo>
                    <a:pt x="727413" y="896333"/>
                    <a:pt x="757410" y="1023822"/>
                    <a:pt x="761159" y="1035071"/>
                  </a:cubicBezTo>
                  <a:cubicBezTo>
                    <a:pt x="768658" y="1068818"/>
                    <a:pt x="798655" y="1091316"/>
                    <a:pt x="832401" y="1091316"/>
                  </a:cubicBezTo>
                  <a:cubicBezTo>
                    <a:pt x="892394" y="1087566"/>
                    <a:pt x="914891" y="1038820"/>
                    <a:pt x="907392" y="997574"/>
                  </a:cubicBezTo>
                  <a:cubicBezTo>
                    <a:pt x="903642" y="993823"/>
                    <a:pt x="787406" y="502618"/>
                    <a:pt x="974884" y="228894"/>
                  </a:cubicBezTo>
                  <a:cubicBezTo>
                    <a:pt x="1046125" y="123903"/>
                    <a:pt x="1147363" y="67658"/>
                    <a:pt x="1289846" y="48910"/>
                  </a:cubicBezTo>
                  <a:cubicBezTo>
                    <a:pt x="1328279" y="44223"/>
                    <a:pt x="1364837" y="42583"/>
                    <a:pt x="1399638" y="44165"/>
                  </a:cubicBezTo>
                  <a:close/>
                  <a:moveTo>
                    <a:pt x="1717675" y="0"/>
                  </a:moveTo>
                  <a:cubicBezTo>
                    <a:pt x="1942353" y="3744"/>
                    <a:pt x="2155797" y="29953"/>
                    <a:pt x="2354263" y="74882"/>
                  </a:cubicBezTo>
                  <a:cubicBezTo>
                    <a:pt x="2271881" y="97346"/>
                    <a:pt x="2092139" y="172229"/>
                    <a:pt x="1987289" y="396875"/>
                  </a:cubicBezTo>
                  <a:cubicBezTo>
                    <a:pt x="1889928" y="104835"/>
                    <a:pt x="1732654" y="14976"/>
                    <a:pt x="171767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grpSp>
      <p:sp>
        <p:nvSpPr>
          <p:cNvPr id="100" name="TextBox 51">
            <a:extLst>
              <a:ext uri="{FF2B5EF4-FFF2-40B4-BE49-F238E27FC236}">
                <a16:creationId xmlns:a16="http://schemas.microsoft.com/office/drawing/2014/main" id="{31A4082E-9F4C-4ADA-A5B6-33A9173E2FC5}"/>
              </a:ext>
            </a:extLst>
          </p:cNvPr>
          <p:cNvSpPr txBox="1"/>
          <p:nvPr/>
        </p:nvSpPr>
        <p:spPr>
          <a:xfrm>
            <a:off x="3709170" y="3750906"/>
            <a:ext cx="389504" cy="923201"/>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685845" rtl="0" eaLnBrk="1" fontAlgn="auto" latinLnBrk="0" hangingPunct="1">
              <a:lnSpc>
                <a:spcPct val="100000"/>
              </a:lnSpc>
              <a:spcBef>
                <a:spcPts val="0"/>
              </a:spcBef>
              <a:spcAft>
                <a:spcPts val="0"/>
              </a:spcAft>
              <a:buClrTx/>
              <a:buSzTx/>
              <a:buFontTx/>
              <a:buNone/>
              <a:tabLst/>
              <a:defRPr/>
            </a:pPr>
            <a:r>
              <a:rPr kumimoji="0" lang="en-US" sz="5399" b="0" i="0" u="none" strike="noStrike" kern="1200" cap="none" spc="0" normalizeH="0" baseline="0" noProof="0">
                <a:ln>
                  <a:noFill/>
                </a:ln>
                <a:solidFill>
                  <a:srgbClr val="C00000"/>
                </a:solidFill>
                <a:effectLst/>
                <a:uLnTx/>
                <a:uFillTx/>
                <a:latin typeface="Segoe UI Semilight"/>
                <a:ea typeface="メイリオ"/>
                <a:cs typeface="+mn-cs"/>
              </a:rPr>
              <a:t>R</a:t>
            </a:r>
          </a:p>
        </p:txBody>
      </p:sp>
      <p:grpSp>
        <p:nvGrpSpPr>
          <p:cNvPr id="101" name="グループ化 100">
            <a:extLst>
              <a:ext uri="{FF2B5EF4-FFF2-40B4-BE49-F238E27FC236}">
                <a16:creationId xmlns:a16="http://schemas.microsoft.com/office/drawing/2014/main" id="{6A260297-87F3-4C46-A706-61FF40451EDF}"/>
              </a:ext>
            </a:extLst>
          </p:cNvPr>
          <p:cNvGrpSpPr>
            <a:grpSpLocks noChangeAspect="1"/>
          </p:cNvGrpSpPr>
          <p:nvPr/>
        </p:nvGrpSpPr>
        <p:grpSpPr bwMode="gray">
          <a:xfrm>
            <a:off x="591446" y="3894068"/>
            <a:ext cx="708278" cy="388441"/>
            <a:chOff x="3848545" y="3214054"/>
            <a:chExt cx="1399189" cy="767350"/>
          </a:xfrm>
        </p:grpSpPr>
        <p:sp>
          <p:nvSpPr>
            <p:cNvPr id="102" name="フリーフォーム 133">
              <a:extLst>
                <a:ext uri="{FF2B5EF4-FFF2-40B4-BE49-F238E27FC236}">
                  <a16:creationId xmlns:a16="http://schemas.microsoft.com/office/drawing/2014/main" id="{BBEFEBF9-5AD4-4CC3-9D9E-CF7D0770F5B7}"/>
                </a:ext>
              </a:extLst>
            </p:cNvPr>
            <p:cNvSpPr>
              <a:spLocks noChangeAspect="1" noChangeArrowheads="1"/>
            </p:cNvSpPr>
            <p:nvPr/>
          </p:nvSpPr>
          <p:spPr bwMode="gray">
            <a:xfrm>
              <a:off x="3848545" y="3214054"/>
              <a:ext cx="1399189" cy="767350"/>
            </a:xfrm>
            <a:custGeom>
              <a:avLst/>
              <a:gdLst>
                <a:gd name="connsiteX0" fmla="*/ 1115705 w 1399189"/>
                <a:gd name="connsiteY0" fmla="*/ 518688 h 767350"/>
                <a:gd name="connsiteX1" fmla="*/ 1215897 w 1399189"/>
                <a:gd name="connsiteY1" fmla="*/ 618880 h 767350"/>
                <a:gd name="connsiteX2" fmla="*/ 1115705 w 1399189"/>
                <a:gd name="connsiteY2" fmla="*/ 719072 h 767350"/>
                <a:gd name="connsiteX3" fmla="*/ 1015513 w 1399189"/>
                <a:gd name="connsiteY3" fmla="*/ 618880 h 767350"/>
                <a:gd name="connsiteX4" fmla="*/ 1115705 w 1399189"/>
                <a:gd name="connsiteY4" fmla="*/ 518688 h 767350"/>
                <a:gd name="connsiteX5" fmla="*/ 1285325 w 1399189"/>
                <a:gd name="connsiteY5" fmla="*/ 285833 h 767350"/>
                <a:gd name="connsiteX6" fmla="*/ 1399189 w 1399189"/>
                <a:gd name="connsiteY6" fmla="*/ 399483 h 767350"/>
                <a:gd name="connsiteX7" fmla="*/ 1285325 w 1399189"/>
                <a:gd name="connsiteY7" fmla="*/ 513133 h 767350"/>
                <a:gd name="connsiteX8" fmla="*/ 1171461 w 1399189"/>
                <a:gd name="connsiteY8" fmla="*/ 399483 h 767350"/>
                <a:gd name="connsiteX9" fmla="*/ 1285325 w 1399189"/>
                <a:gd name="connsiteY9" fmla="*/ 285833 h 767350"/>
                <a:gd name="connsiteX10" fmla="*/ 1082165 w 1399189"/>
                <a:gd name="connsiteY10" fmla="*/ 0 h 767350"/>
                <a:gd name="connsiteX11" fmla="*/ 1231277 w 1399189"/>
                <a:gd name="connsiteY11" fmla="*/ 148899 h 767350"/>
                <a:gd name="connsiteX12" fmla="*/ 1082165 w 1399189"/>
                <a:gd name="connsiteY12" fmla="*/ 297798 h 767350"/>
                <a:gd name="connsiteX13" fmla="*/ 933053 w 1399189"/>
                <a:gd name="connsiteY13" fmla="*/ 148899 h 767350"/>
                <a:gd name="connsiteX14" fmla="*/ 1082165 w 1399189"/>
                <a:gd name="connsiteY14" fmla="*/ 0 h 767350"/>
                <a:gd name="connsiteX15" fmla="*/ 187088 w 1399189"/>
                <a:gd name="connsiteY15" fmla="*/ 0 h 767350"/>
                <a:gd name="connsiteX16" fmla="*/ 201220 w 1399189"/>
                <a:gd name="connsiteY16" fmla="*/ 3067 h 767350"/>
                <a:gd name="connsiteX17" fmla="*/ 874938 w 1399189"/>
                <a:gd name="connsiteY17" fmla="*/ 321723 h 767350"/>
                <a:gd name="connsiteX18" fmla="*/ 891835 w 1399189"/>
                <a:gd name="connsiteY18" fmla="*/ 340125 h 767350"/>
                <a:gd name="connsiteX19" fmla="*/ 890606 w 1399189"/>
                <a:gd name="connsiteY19" fmla="*/ 364967 h 767350"/>
                <a:gd name="connsiteX20" fmla="*/ 886305 w 1399189"/>
                <a:gd name="connsiteY20" fmla="*/ 373554 h 767350"/>
                <a:gd name="connsiteX21" fmla="*/ 886305 w 1399189"/>
                <a:gd name="connsiteY21" fmla="*/ 374781 h 767350"/>
                <a:gd name="connsiteX22" fmla="*/ 885691 w 1399189"/>
                <a:gd name="connsiteY22" fmla="*/ 377541 h 767350"/>
                <a:gd name="connsiteX23" fmla="*/ 885691 w 1399189"/>
                <a:gd name="connsiteY23" fmla="*/ 734841 h 767350"/>
                <a:gd name="connsiteX24" fmla="*/ 853126 w 1399189"/>
                <a:gd name="connsiteY24" fmla="*/ 767350 h 767350"/>
                <a:gd name="connsiteX25" fmla="*/ 107520 w 1399189"/>
                <a:gd name="connsiteY25" fmla="*/ 767350 h 767350"/>
                <a:gd name="connsiteX26" fmla="*/ 74955 w 1399189"/>
                <a:gd name="connsiteY26" fmla="*/ 734841 h 767350"/>
                <a:gd name="connsiteX27" fmla="*/ 74955 w 1399189"/>
                <a:gd name="connsiteY27" fmla="*/ 572292 h 767350"/>
                <a:gd name="connsiteX28" fmla="*/ 34403 w 1399189"/>
                <a:gd name="connsiteY28" fmla="*/ 561865 h 767350"/>
                <a:gd name="connsiteX29" fmla="*/ 14435 w 1399189"/>
                <a:gd name="connsiteY29" fmla="*/ 547143 h 767350"/>
                <a:gd name="connsiteX30" fmla="*/ 11055 w 1399189"/>
                <a:gd name="connsiteY30" fmla="*/ 522301 h 767350"/>
                <a:gd name="connsiteX31" fmla="*/ 42698 w 1399189"/>
                <a:gd name="connsiteY31" fmla="*/ 399623 h 767350"/>
                <a:gd name="connsiteX32" fmla="*/ 18428 w 1399189"/>
                <a:gd name="connsiteY32" fmla="*/ 387969 h 767350"/>
                <a:gd name="connsiteX33" fmla="*/ 1839 w 1399189"/>
                <a:gd name="connsiteY33" fmla="*/ 369567 h 767350"/>
                <a:gd name="connsiteX34" fmla="*/ 3068 w 1399189"/>
                <a:gd name="connsiteY34" fmla="*/ 344725 h 767350"/>
                <a:gd name="connsiteX35" fmla="*/ 157903 w 1399189"/>
                <a:gd name="connsiteY35" fmla="*/ 18708 h 767350"/>
                <a:gd name="connsiteX36" fmla="*/ 187088 w 1399189"/>
                <a:gd name="connsiteY36" fmla="*/ 0 h 76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399189" h="767350">
                  <a:moveTo>
                    <a:pt x="1115705" y="518688"/>
                  </a:moveTo>
                  <a:cubicBezTo>
                    <a:pt x="1171040" y="518688"/>
                    <a:pt x="1215897" y="563545"/>
                    <a:pt x="1215897" y="618880"/>
                  </a:cubicBezTo>
                  <a:cubicBezTo>
                    <a:pt x="1215897" y="674215"/>
                    <a:pt x="1171040" y="719072"/>
                    <a:pt x="1115705" y="719072"/>
                  </a:cubicBezTo>
                  <a:cubicBezTo>
                    <a:pt x="1060370" y="719072"/>
                    <a:pt x="1015513" y="674215"/>
                    <a:pt x="1015513" y="618880"/>
                  </a:cubicBezTo>
                  <a:cubicBezTo>
                    <a:pt x="1015513" y="563545"/>
                    <a:pt x="1060370" y="518688"/>
                    <a:pt x="1115705" y="518688"/>
                  </a:cubicBezTo>
                  <a:close/>
                  <a:moveTo>
                    <a:pt x="1285325" y="285833"/>
                  </a:moveTo>
                  <a:cubicBezTo>
                    <a:pt x="1348210" y="285833"/>
                    <a:pt x="1399189" y="336716"/>
                    <a:pt x="1399189" y="399483"/>
                  </a:cubicBezTo>
                  <a:cubicBezTo>
                    <a:pt x="1399189" y="462250"/>
                    <a:pt x="1348210" y="513133"/>
                    <a:pt x="1285325" y="513133"/>
                  </a:cubicBezTo>
                  <a:cubicBezTo>
                    <a:pt x="1222440" y="513133"/>
                    <a:pt x="1171461" y="462250"/>
                    <a:pt x="1171461" y="399483"/>
                  </a:cubicBezTo>
                  <a:cubicBezTo>
                    <a:pt x="1171461" y="336716"/>
                    <a:pt x="1222440" y="285833"/>
                    <a:pt x="1285325" y="285833"/>
                  </a:cubicBezTo>
                  <a:close/>
                  <a:moveTo>
                    <a:pt x="1082165" y="0"/>
                  </a:moveTo>
                  <a:cubicBezTo>
                    <a:pt x="1164517" y="0"/>
                    <a:pt x="1231277" y="66664"/>
                    <a:pt x="1231277" y="148899"/>
                  </a:cubicBezTo>
                  <a:cubicBezTo>
                    <a:pt x="1231277" y="231134"/>
                    <a:pt x="1164517" y="297798"/>
                    <a:pt x="1082165" y="297798"/>
                  </a:cubicBezTo>
                  <a:cubicBezTo>
                    <a:pt x="999813" y="297798"/>
                    <a:pt x="933053" y="231134"/>
                    <a:pt x="933053" y="148899"/>
                  </a:cubicBezTo>
                  <a:cubicBezTo>
                    <a:pt x="933053" y="66664"/>
                    <a:pt x="999813" y="0"/>
                    <a:pt x="1082165" y="0"/>
                  </a:cubicBezTo>
                  <a:close/>
                  <a:moveTo>
                    <a:pt x="187088" y="0"/>
                  </a:moveTo>
                  <a:cubicBezTo>
                    <a:pt x="192004" y="0"/>
                    <a:pt x="196612" y="920"/>
                    <a:pt x="201220" y="3067"/>
                  </a:cubicBezTo>
                  <a:cubicBezTo>
                    <a:pt x="201220" y="3067"/>
                    <a:pt x="201220" y="3067"/>
                    <a:pt x="874938" y="321723"/>
                  </a:cubicBezTo>
                  <a:cubicBezTo>
                    <a:pt x="882926" y="325403"/>
                    <a:pt x="888763" y="332150"/>
                    <a:pt x="891835" y="340125"/>
                  </a:cubicBezTo>
                  <a:cubicBezTo>
                    <a:pt x="894600" y="348405"/>
                    <a:pt x="894293" y="357299"/>
                    <a:pt x="890606" y="364967"/>
                  </a:cubicBezTo>
                  <a:cubicBezTo>
                    <a:pt x="890606" y="364967"/>
                    <a:pt x="890606" y="364967"/>
                    <a:pt x="886305" y="373554"/>
                  </a:cubicBezTo>
                  <a:cubicBezTo>
                    <a:pt x="886305" y="374168"/>
                    <a:pt x="886305" y="374474"/>
                    <a:pt x="886305" y="374781"/>
                  </a:cubicBezTo>
                  <a:cubicBezTo>
                    <a:pt x="886305" y="374781"/>
                    <a:pt x="886305" y="374781"/>
                    <a:pt x="885691" y="377541"/>
                  </a:cubicBezTo>
                  <a:cubicBezTo>
                    <a:pt x="885691" y="377541"/>
                    <a:pt x="885691" y="377541"/>
                    <a:pt x="885691" y="734841"/>
                  </a:cubicBezTo>
                  <a:cubicBezTo>
                    <a:pt x="885691" y="752936"/>
                    <a:pt x="870944" y="767350"/>
                    <a:pt x="853126" y="767350"/>
                  </a:cubicBezTo>
                  <a:cubicBezTo>
                    <a:pt x="853126" y="767350"/>
                    <a:pt x="853126" y="767350"/>
                    <a:pt x="107520" y="767350"/>
                  </a:cubicBezTo>
                  <a:cubicBezTo>
                    <a:pt x="89395" y="767350"/>
                    <a:pt x="74955" y="752936"/>
                    <a:pt x="74955" y="734841"/>
                  </a:cubicBezTo>
                  <a:cubicBezTo>
                    <a:pt x="74955" y="734841"/>
                    <a:pt x="74955" y="734841"/>
                    <a:pt x="74955" y="572292"/>
                  </a:cubicBezTo>
                  <a:cubicBezTo>
                    <a:pt x="74955" y="572292"/>
                    <a:pt x="74955" y="572292"/>
                    <a:pt x="34403" y="561865"/>
                  </a:cubicBezTo>
                  <a:cubicBezTo>
                    <a:pt x="26109" y="559718"/>
                    <a:pt x="19043" y="554504"/>
                    <a:pt x="14435" y="547143"/>
                  </a:cubicBezTo>
                  <a:cubicBezTo>
                    <a:pt x="10134" y="539783"/>
                    <a:pt x="8905" y="530889"/>
                    <a:pt x="11055" y="522301"/>
                  </a:cubicBezTo>
                  <a:cubicBezTo>
                    <a:pt x="11055" y="522301"/>
                    <a:pt x="11055" y="522301"/>
                    <a:pt x="42698" y="399623"/>
                  </a:cubicBezTo>
                  <a:cubicBezTo>
                    <a:pt x="42698" y="399623"/>
                    <a:pt x="42698" y="399623"/>
                    <a:pt x="18428" y="387969"/>
                  </a:cubicBezTo>
                  <a:cubicBezTo>
                    <a:pt x="10748" y="384289"/>
                    <a:pt x="4604" y="377848"/>
                    <a:pt x="1839" y="369567"/>
                  </a:cubicBezTo>
                  <a:cubicBezTo>
                    <a:pt x="-926" y="361593"/>
                    <a:pt x="-619" y="352699"/>
                    <a:pt x="3068" y="344725"/>
                  </a:cubicBezTo>
                  <a:cubicBezTo>
                    <a:pt x="3068" y="344725"/>
                    <a:pt x="3068" y="344725"/>
                    <a:pt x="157903" y="18708"/>
                  </a:cubicBezTo>
                  <a:cubicBezTo>
                    <a:pt x="163433" y="6747"/>
                    <a:pt x="175107" y="0"/>
                    <a:pt x="187088"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sp>
          <p:nvSpPr>
            <p:cNvPr id="103" name="フリーフォーム 134">
              <a:extLst>
                <a:ext uri="{FF2B5EF4-FFF2-40B4-BE49-F238E27FC236}">
                  <a16:creationId xmlns:a16="http://schemas.microsoft.com/office/drawing/2014/main" id="{50065FBD-F7DB-40C1-BA4E-4C3AD935FC23}"/>
                </a:ext>
              </a:extLst>
            </p:cNvPr>
            <p:cNvSpPr>
              <a:spLocks noChangeAspect="1"/>
            </p:cNvSpPr>
            <p:nvPr/>
          </p:nvSpPr>
          <p:spPr bwMode="gray">
            <a:xfrm>
              <a:off x="3909998" y="3240543"/>
              <a:ext cx="1143334" cy="708388"/>
            </a:xfrm>
            <a:custGeom>
              <a:avLst/>
              <a:gdLst>
                <a:gd name="connsiteX0" fmla="*/ 530647 w 1143334"/>
                <a:gd name="connsiteY0" fmla="*/ 584484 h 708388"/>
                <a:gd name="connsiteX1" fmla="*/ 791703 w 1143334"/>
                <a:gd name="connsiteY1" fmla="*/ 584484 h 708388"/>
                <a:gd name="connsiteX2" fmla="*/ 791703 w 1143334"/>
                <a:gd name="connsiteY2" fmla="*/ 632942 h 708388"/>
                <a:gd name="connsiteX3" fmla="*/ 715843 w 1143334"/>
                <a:gd name="connsiteY3" fmla="*/ 708388 h 708388"/>
                <a:gd name="connsiteX4" fmla="*/ 434518 w 1143334"/>
                <a:gd name="connsiteY4" fmla="*/ 708388 h 708388"/>
                <a:gd name="connsiteX5" fmla="*/ 530647 w 1143334"/>
                <a:gd name="connsiteY5" fmla="*/ 584484 h 708388"/>
                <a:gd name="connsiteX6" fmla="*/ 46143 w 1143334"/>
                <a:gd name="connsiteY6" fmla="*/ 584484 h 708388"/>
                <a:gd name="connsiteX7" fmla="*/ 307199 w 1143334"/>
                <a:gd name="connsiteY7" fmla="*/ 584484 h 708388"/>
                <a:gd name="connsiteX8" fmla="*/ 403328 w 1143334"/>
                <a:gd name="connsiteY8" fmla="*/ 708388 h 708388"/>
                <a:gd name="connsiteX9" fmla="*/ 122924 w 1143334"/>
                <a:gd name="connsiteY9" fmla="*/ 708388 h 708388"/>
                <a:gd name="connsiteX10" fmla="*/ 46143 w 1143334"/>
                <a:gd name="connsiteY10" fmla="*/ 632942 h 708388"/>
                <a:gd name="connsiteX11" fmla="*/ 46143 w 1143334"/>
                <a:gd name="connsiteY11" fmla="*/ 584484 h 708388"/>
                <a:gd name="connsiteX12" fmla="*/ 535058 w 1143334"/>
                <a:gd name="connsiteY12" fmla="*/ 552013 h 708388"/>
                <a:gd name="connsiteX13" fmla="*/ 791703 w 1143334"/>
                <a:gd name="connsiteY13" fmla="*/ 552013 h 708388"/>
                <a:gd name="connsiteX14" fmla="*/ 791703 w 1143334"/>
                <a:gd name="connsiteY14" fmla="*/ 568249 h 708388"/>
                <a:gd name="connsiteX15" fmla="*/ 533214 w 1143334"/>
                <a:gd name="connsiteY15" fmla="*/ 568249 h 708388"/>
                <a:gd name="connsiteX16" fmla="*/ 535058 w 1143334"/>
                <a:gd name="connsiteY16" fmla="*/ 552013 h 708388"/>
                <a:gd name="connsiteX17" fmla="*/ 46143 w 1143334"/>
                <a:gd name="connsiteY17" fmla="*/ 552013 h 708388"/>
                <a:gd name="connsiteX18" fmla="*/ 302788 w 1143334"/>
                <a:gd name="connsiteY18" fmla="*/ 552013 h 708388"/>
                <a:gd name="connsiteX19" fmla="*/ 304633 w 1143334"/>
                <a:gd name="connsiteY19" fmla="*/ 568249 h 708388"/>
                <a:gd name="connsiteX20" fmla="*/ 46143 w 1143334"/>
                <a:gd name="connsiteY20" fmla="*/ 568249 h 708388"/>
                <a:gd name="connsiteX21" fmla="*/ 46143 w 1143334"/>
                <a:gd name="connsiteY21" fmla="*/ 552013 h 708388"/>
                <a:gd name="connsiteX22" fmla="*/ 536204 w 1143334"/>
                <a:gd name="connsiteY22" fmla="*/ 519542 h 708388"/>
                <a:gd name="connsiteX23" fmla="*/ 791703 w 1143334"/>
                <a:gd name="connsiteY23" fmla="*/ 519542 h 708388"/>
                <a:gd name="connsiteX24" fmla="*/ 791703 w 1143334"/>
                <a:gd name="connsiteY24" fmla="*/ 535777 h 708388"/>
                <a:gd name="connsiteX25" fmla="*/ 536204 w 1143334"/>
                <a:gd name="connsiteY25" fmla="*/ 535777 h 708388"/>
                <a:gd name="connsiteX26" fmla="*/ 536204 w 1143334"/>
                <a:gd name="connsiteY26" fmla="*/ 528119 h 708388"/>
                <a:gd name="connsiteX27" fmla="*/ 536204 w 1143334"/>
                <a:gd name="connsiteY27" fmla="*/ 519542 h 708388"/>
                <a:gd name="connsiteX28" fmla="*/ 46143 w 1143334"/>
                <a:gd name="connsiteY28" fmla="*/ 519542 h 708388"/>
                <a:gd name="connsiteX29" fmla="*/ 301642 w 1143334"/>
                <a:gd name="connsiteY29" fmla="*/ 519542 h 708388"/>
                <a:gd name="connsiteX30" fmla="*/ 301335 w 1143334"/>
                <a:gd name="connsiteY30" fmla="*/ 528119 h 708388"/>
                <a:gd name="connsiteX31" fmla="*/ 301642 w 1143334"/>
                <a:gd name="connsiteY31" fmla="*/ 535777 h 708388"/>
                <a:gd name="connsiteX32" fmla="*/ 46143 w 1143334"/>
                <a:gd name="connsiteY32" fmla="*/ 535777 h 708388"/>
                <a:gd name="connsiteX33" fmla="*/ 46143 w 1143334"/>
                <a:gd name="connsiteY33" fmla="*/ 519542 h 708388"/>
                <a:gd name="connsiteX34" fmla="*/ 532786 w 1143334"/>
                <a:gd name="connsiteY34" fmla="*/ 487070 h 708388"/>
                <a:gd name="connsiteX35" fmla="*/ 791703 w 1143334"/>
                <a:gd name="connsiteY35" fmla="*/ 487070 h 708388"/>
                <a:gd name="connsiteX36" fmla="*/ 791703 w 1143334"/>
                <a:gd name="connsiteY36" fmla="*/ 503306 h 708388"/>
                <a:gd name="connsiteX37" fmla="*/ 534631 w 1143334"/>
                <a:gd name="connsiteY37" fmla="*/ 503306 h 708388"/>
                <a:gd name="connsiteX38" fmla="*/ 532786 w 1143334"/>
                <a:gd name="connsiteY38" fmla="*/ 487070 h 708388"/>
                <a:gd name="connsiteX39" fmla="*/ 46143 w 1143334"/>
                <a:gd name="connsiteY39" fmla="*/ 487070 h 708388"/>
                <a:gd name="connsiteX40" fmla="*/ 304633 w 1143334"/>
                <a:gd name="connsiteY40" fmla="*/ 487070 h 708388"/>
                <a:gd name="connsiteX41" fmla="*/ 302484 w 1143334"/>
                <a:gd name="connsiteY41" fmla="*/ 503306 h 708388"/>
                <a:gd name="connsiteX42" fmla="*/ 46143 w 1143334"/>
                <a:gd name="connsiteY42" fmla="*/ 503306 h 708388"/>
                <a:gd name="connsiteX43" fmla="*/ 46143 w 1143334"/>
                <a:gd name="connsiteY43" fmla="*/ 487070 h 708388"/>
                <a:gd name="connsiteX44" fmla="*/ 12429 w 1143334"/>
                <a:gd name="connsiteY44" fmla="*/ 383675 h 708388"/>
                <a:gd name="connsiteX45" fmla="*/ 13672 w 1143334"/>
                <a:gd name="connsiteY45" fmla="*/ 383982 h 708388"/>
                <a:gd name="connsiteX46" fmla="*/ 13672 w 1143334"/>
                <a:gd name="connsiteY46" fmla="*/ 437509 h 708388"/>
                <a:gd name="connsiteX47" fmla="*/ 0 w 1143334"/>
                <a:gd name="connsiteY47" fmla="*/ 431049 h 708388"/>
                <a:gd name="connsiteX48" fmla="*/ 12429 w 1143334"/>
                <a:gd name="connsiteY48" fmla="*/ 383675 h 708388"/>
                <a:gd name="connsiteX49" fmla="*/ 434518 w 1143334"/>
                <a:gd name="connsiteY49" fmla="*/ 347785 h 708388"/>
                <a:gd name="connsiteX50" fmla="*/ 718914 w 1143334"/>
                <a:gd name="connsiteY50" fmla="*/ 347785 h 708388"/>
                <a:gd name="connsiteX51" fmla="*/ 791703 w 1143334"/>
                <a:gd name="connsiteY51" fmla="*/ 422965 h 708388"/>
                <a:gd name="connsiteX52" fmla="*/ 791703 w 1143334"/>
                <a:gd name="connsiteY52" fmla="*/ 470834 h 708388"/>
                <a:gd name="connsiteX53" fmla="*/ 530340 w 1143334"/>
                <a:gd name="connsiteY53" fmla="*/ 470834 h 708388"/>
                <a:gd name="connsiteX54" fmla="*/ 434518 w 1143334"/>
                <a:gd name="connsiteY54" fmla="*/ 347785 h 708388"/>
                <a:gd name="connsiteX55" fmla="*/ 119853 w 1143334"/>
                <a:gd name="connsiteY55" fmla="*/ 347785 h 708388"/>
                <a:gd name="connsiteX56" fmla="*/ 403328 w 1143334"/>
                <a:gd name="connsiteY56" fmla="*/ 347785 h 708388"/>
                <a:gd name="connsiteX57" fmla="*/ 307506 w 1143334"/>
                <a:gd name="connsiteY57" fmla="*/ 470834 h 708388"/>
                <a:gd name="connsiteX58" fmla="*/ 46143 w 1143334"/>
                <a:gd name="connsiteY58" fmla="*/ 470834 h 708388"/>
                <a:gd name="connsiteX59" fmla="*/ 46143 w 1143334"/>
                <a:gd name="connsiteY59" fmla="*/ 422965 h 708388"/>
                <a:gd name="connsiteX60" fmla="*/ 119853 w 1143334"/>
                <a:gd name="connsiteY60" fmla="*/ 347785 h 708388"/>
                <a:gd name="connsiteX61" fmla="*/ 36744 w 1143334"/>
                <a:gd name="connsiteY61" fmla="*/ 289678 h 708388"/>
                <a:gd name="connsiteX62" fmla="*/ 135440 w 1143334"/>
                <a:gd name="connsiteY62" fmla="*/ 315314 h 708388"/>
                <a:gd name="connsiteX63" fmla="*/ 70497 w 1143334"/>
                <a:gd name="connsiteY63" fmla="*/ 315314 h 708388"/>
                <a:gd name="connsiteX64" fmla="*/ 32471 w 1143334"/>
                <a:gd name="connsiteY64" fmla="*/ 305487 h 708388"/>
                <a:gd name="connsiteX65" fmla="*/ 443490 w 1143334"/>
                <a:gd name="connsiteY65" fmla="*/ 249944 h 708388"/>
                <a:gd name="connsiteX66" fmla="*/ 695143 w 1143334"/>
                <a:gd name="connsiteY66" fmla="*/ 315314 h 708388"/>
                <a:gd name="connsiteX67" fmla="*/ 497569 w 1143334"/>
                <a:gd name="connsiteY67" fmla="*/ 315314 h 708388"/>
                <a:gd name="connsiteX68" fmla="*/ 443490 w 1143334"/>
                <a:gd name="connsiteY68" fmla="*/ 249944 h 708388"/>
                <a:gd name="connsiteX69" fmla="*/ 17090 w 1143334"/>
                <a:gd name="connsiteY69" fmla="*/ 235844 h 708388"/>
                <a:gd name="connsiteX70" fmla="*/ 8700 w 1143334"/>
                <a:gd name="connsiteY70" fmla="*/ 267889 h 708388"/>
                <a:gd name="connsiteX71" fmla="*/ 3418 w 1143334"/>
                <a:gd name="connsiteY71" fmla="*/ 263921 h 708388"/>
                <a:gd name="connsiteX72" fmla="*/ 17090 w 1143334"/>
                <a:gd name="connsiteY72" fmla="*/ 235844 h 708388"/>
                <a:gd name="connsiteX73" fmla="*/ 142828 w 1143334"/>
                <a:gd name="connsiteY73" fmla="*/ 173038 h 708388"/>
                <a:gd name="connsiteX74" fmla="*/ 417000 w 1143334"/>
                <a:gd name="connsiteY74" fmla="*/ 243563 h 708388"/>
                <a:gd name="connsiteX75" fmla="*/ 307393 w 1143334"/>
                <a:gd name="connsiteY75" fmla="*/ 315314 h 708388"/>
                <a:gd name="connsiteX76" fmla="*/ 200855 w 1143334"/>
                <a:gd name="connsiteY76" fmla="*/ 315314 h 708388"/>
                <a:gd name="connsiteX77" fmla="*/ 40589 w 1143334"/>
                <a:gd name="connsiteY77" fmla="*/ 273919 h 708388"/>
                <a:gd name="connsiteX78" fmla="*/ 52563 w 1143334"/>
                <a:gd name="connsiteY78" fmla="*/ 227925 h 708388"/>
                <a:gd name="connsiteX79" fmla="*/ 142828 w 1143334"/>
                <a:gd name="connsiteY79" fmla="*/ 173038 h 708388"/>
                <a:gd name="connsiteX80" fmla="*/ 472971 w 1143334"/>
                <a:gd name="connsiteY80" fmla="*/ 170047 h 708388"/>
                <a:gd name="connsiteX81" fmla="*/ 724196 w 1143334"/>
                <a:gd name="connsiteY81" fmla="*/ 288824 h 708388"/>
                <a:gd name="connsiteX82" fmla="*/ 512330 w 1143334"/>
                <a:gd name="connsiteY82" fmla="*/ 234499 h 708388"/>
                <a:gd name="connsiteX83" fmla="*/ 472971 w 1143334"/>
                <a:gd name="connsiteY83" fmla="*/ 170047 h 708388"/>
                <a:gd name="connsiteX84" fmla="*/ 192611 w 1143334"/>
                <a:gd name="connsiteY84" fmla="*/ 37598 h 708388"/>
                <a:gd name="connsiteX85" fmla="*/ 448617 w 1143334"/>
                <a:gd name="connsiteY85" fmla="*/ 158625 h 708388"/>
                <a:gd name="connsiteX86" fmla="*/ 345354 w 1143334"/>
                <a:gd name="connsiteY86" fmla="*/ 191410 h 708388"/>
                <a:gd name="connsiteX87" fmla="*/ 92115 w 1143334"/>
                <a:gd name="connsiteY87" fmla="*/ 126453 h 708388"/>
                <a:gd name="connsiteX88" fmla="*/ 73060 w 1143334"/>
                <a:gd name="connsiteY88" fmla="*/ 117262 h 708388"/>
                <a:gd name="connsiteX89" fmla="*/ 93344 w 1143334"/>
                <a:gd name="connsiteY89" fmla="*/ 74059 h 708388"/>
                <a:gd name="connsiteX90" fmla="*/ 192611 w 1143334"/>
                <a:gd name="connsiteY90" fmla="*/ 37598 h 708388"/>
                <a:gd name="connsiteX91" fmla="*/ 1020735 w 1143334"/>
                <a:gd name="connsiteY91" fmla="*/ 16240 h 708388"/>
                <a:gd name="connsiteX92" fmla="*/ 913969 w 1143334"/>
                <a:gd name="connsiteY92" fmla="*/ 122255 h 708388"/>
                <a:gd name="connsiteX93" fmla="*/ 1020735 w 1143334"/>
                <a:gd name="connsiteY93" fmla="*/ 228578 h 708388"/>
                <a:gd name="connsiteX94" fmla="*/ 1050965 w 1143334"/>
                <a:gd name="connsiteY94" fmla="*/ 224173 h 708388"/>
                <a:gd name="connsiteX95" fmla="*/ 1072980 w 1143334"/>
                <a:gd name="connsiteY95" fmla="*/ 214023 h 708388"/>
                <a:gd name="connsiteX96" fmla="*/ 1091765 w 1143334"/>
                <a:gd name="connsiteY96" fmla="*/ 201200 h 708388"/>
                <a:gd name="connsiteX97" fmla="*/ 1127041 w 1143334"/>
                <a:gd name="connsiteY97" fmla="*/ 122195 h 708388"/>
                <a:gd name="connsiteX98" fmla="*/ 1091765 w 1143334"/>
                <a:gd name="connsiteY98" fmla="*/ 43189 h 708388"/>
                <a:gd name="connsiteX99" fmla="*/ 1073717 w 1143334"/>
                <a:gd name="connsiteY99" fmla="*/ 30870 h 708388"/>
                <a:gd name="connsiteX100" fmla="*/ 1050965 w 1143334"/>
                <a:gd name="connsiteY100" fmla="*/ 20606 h 708388"/>
                <a:gd name="connsiteX101" fmla="*/ 1020735 w 1143334"/>
                <a:gd name="connsiteY101" fmla="*/ 16240 h 708388"/>
                <a:gd name="connsiteX102" fmla="*/ 1020735 w 1143334"/>
                <a:gd name="connsiteY102" fmla="*/ 0 h 708388"/>
                <a:gd name="connsiteX103" fmla="*/ 1050619 w 1143334"/>
                <a:gd name="connsiteY103" fmla="*/ 3715 h 708388"/>
                <a:gd name="connsiteX104" fmla="*/ 1067710 w 1143334"/>
                <a:gd name="connsiteY104" fmla="*/ 10203 h 708388"/>
                <a:gd name="connsiteX105" fmla="*/ 1067710 w 1143334"/>
                <a:gd name="connsiteY105" fmla="*/ 8972 h 708388"/>
                <a:gd name="connsiteX106" fmla="*/ 1077507 w 1143334"/>
                <a:gd name="connsiteY106" fmla="*/ 13921 h 708388"/>
                <a:gd name="connsiteX107" fmla="*/ 1077964 w 1143334"/>
                <a:gd name="connsiteY107" fmla="*/ 14095 h 708388"/>
                <a:gd name="connsiteX108" fmla="*/ 1077964 w 1143334"/>
                <a:gd name="connsiteY108" fmla="*/ 14152 h 708388"/>
                <a:gd name="connsiteX109" fmla="*/ 1083669 w 1143334"/>
                <a:gd name="connsiteY109" fmla="*/ 17034 h 708388"/>
                <a:gd name="connsiteX110" fmla="*/ 1143334 w 1143334"/>
                <a:gd name="connsiteY110" fmla="*/ 122195 h 708388"/>
                <a:gd name="connsiteX111" fmla="*/ 1083669 w 1143334"/>
                <a:gd name="connsiteY111" fmla="*/ 227356 h 708388"/>
                <a:gd name="connsiteX112" fmla="*/ 1077964 w 1143334"/>
                <a:gd name="connsiteY112" fmla="*/ 230237 h 708388"/>
                <a:gd name="connsiteX113" fmla="*/ 1077964 w 1143334"/>
                <a:gd name="connsiteY113" fmla="*/ 230416 h 708388"/>
                <a:gd name="connsiteX114" fmla="*/ 1076421 w 1143334"/>
                <a:gd name="connsiteY114" fmla="*/ 231017 h 708388"/>
                <a:gd name="connsiteX115" fmla="*/ 1067710 w 1143334"/>
                <a:gd name="connsiteY115" fmla="*/ 235417 h 708388"/>
                <a:gd name="connsiteX116" fmla="*/ 1067710 w 1143334"/>
                <a:gd name="connsiteY116" fmla="*/ 235139 h 708388"/>
                <a:gd name="connsiteX117" fmla="*/ 1067710 w 1143334"/>
                <a:gd name="connsiteY117" fmla="*/ 234409 h 708388"/>
                <a:gd name="connsiteX118" fmla="*/ 1050619 w 1143334"/>
                <a:gd name="connsiteY118" fmla="*/ 241064 h 708388"/>
                <a:gd name="connsiteX119" fmla="*/ 1020735 w 1143334"/>
                <a:gd name="connsiteY119" fmla="*/ 244817 h 708388"/>
                <a:gd name="connsiteX120" fmla="*/ 897662 w 1143334"/>
                <a:gd name="connsiteY120" fmla="*/ 122255 h 708388"/>
                <a:gd name="connsiteX121" fmla="*/ 1020735 w 1143334"/>
                <a:gd name="connsiteY121" fmla="*/ 0 h 70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143334" h="708388">
                  <a:moveTo>
                    <a:pt x="530647" y="584484"/>
                  </a:moveTo>
                  <a:cubicBezTo>
                    <a:pt x="530647" y="584484"/>
                    <a:pt x="530647" y="584484"/>
                    <a:pt x="791703" y="584484"/>
                  </a:cubicBezTo>
                  <a:cubicBezTo>
                    <a:pt x="791703" y="584484"/>
                    <a:pt x="791703" y="584484"/>
                    <a:pt x="791703" y="632942"/>
                  </a:cubicBezTo>
                  <a:cubicBezTo>
                    <a:pt x="752084" y="638156"/>
                    <a:pt x="721064" y="669132"/>
                    <a:pt x="715843" y="708388"/>
                  </a:cubicBezTo>
                  <a:cubicBezTo>
                    <a:pt x="715843" y="708388"/>
                    <a:pt x="715843" y="708388"/>
                    <a:pt x="434518" y="708388"/>
                  </a:cubicBezTo>
                  <a:cubicBezTo>
                    <a:pt x="479665" y="699187"/>
                    <a:pt x="516827" y="650117"/>
                    <a:pt x="530647" y="584484"/>
                  </a:cubicBezTo>
                  <a:close/>
                  <a:moveTo>
                    <a:pt x="46143" y="584484"/>
                  </a:moveTo>
                  <a:cubicBezTo>
                    <a:pt x="46143" y="584484"/>
                    <a:pt x="46143" y="584484"/>
                    <a:pt x="307199" y="584484"/>
                  </a:cubicBezTo>
                  <a:cubicBezTo>
                    <a:pt x="321019" y="650117"/>
                    <a:pt x="358181" y="699187"/>
                    <a:pt x="403328" y="708388"/>
                  </a:cubicBezTo>
                  <a:cubicBezTo>
                    <a:pt x="403328" y="708388"/>
                    <a:pt x="403328" y="708388"/>
                    <a:pt x="122924" y="708388"/>
                  </a:cubicBezTo>
                  <a:cubicBezTo>
                    <a:pt x="117703" y="668825"/>
                    <a:pt x="86069" y="637542"/>
                    <a:pt x="46143" y="632942"/>
                  </a:cubicBezTo>
                  <a:cubicBezTo>
                    <a:pt x="46143" y="632942"/>
                    <a:pt x="46143" y="632942"/>
                    <a:pt x="46143" y="584484"/>
                  </a:cubicBezTo>
                  <a:close/>
                  <a:moveTo>
                    <a:pt x="535058" y="552013"/>
                  </a:moveTo>
                  <a:cubicBezTo>
                    <a:pt x="535058" y="552013"/>
                    <a:pt x="535058" y="552013"/>
                    <a:pt x="791703" y="552013"/>
                  </a:cubicBezTo>
                  <a:cubicBezTo>
                    <a:pt x="791703" y="552013"/>
                    <a:pt x="791703" y="552013"/>
                    <a:pt x="791703" y="568249"/>
                  </a:cubicBezTo>
                  <a:cubicBezTo>
                    <a:pt x="791703" y="568249"/>
                    <a:pt x="791703" y="568249"/>
                    <a:pt x="533214" y="568249"/>
                  </a:cubicBezTo>
                  <a:cubicBezTo>
                    <a:pt x="533828" y="563041"/>
                    <a:pt x="534443" y="557527"/>
                    <a:pt x="535058" y="552013"/>
                  </a:cubicBezTo>
                  <a:close/>
                  <a:moveTo>
                    <a:pt x="46143" y="552013"/>
                  </a:moveTo>
                  <a:cubicBezTo>
                    <a:pt x="46143" y="552013"/>
                    <a:pt x="46143" y="552013"/>
                    <a:pt x="302788" y="552013"/>
                  </a:cubicBezTo>
                  <a:cubicBezTo>
                    <a:pt x="303403" y="557527"/>
                    <a:pt x="304018" y="563041"/>
                    <a:pt x="304633" y="568249"/>
                  </a:cubicBezTo>
                  <a:cubicBezTo>
                    <a:pt x="304633" y="568249"/>
                    <a:pt x="304633" y="568249"/>
                    <a:pt x="46143" y="568249"/>
                  </a:cubicBezTo>
                  <a:cubicBezTo>
                    <a:pt x="46143" y="568249"/>
                    <a:pt x="46143" y="568249"/>
                    <a:pt x="46143" y="552013"/>
                  </a:cubicBezTo>
                  <a:close/>
                  <a:moveTo>
                    <a:pt x="536204" y="519542"/>
                  </a:moveTo>
                  <a:cubicBezTo>
                    <a:pt x="536204" y="519542"/>
                    <a:pt x="536204" y="519542"/>
                    <a:pt x="791703" y="519542"/>
                  </a:cubicBezTo>
                  <a:cubicBezTo>
                    <a:pt x="791703" y="519542"/>
                    <a:pt x="791703" y="519542"/>
                    <a:pt x="791703" y="535777"/>
                  </a:cubicBezTo>
                  <a:cubicBezTo>
                    <a:pt x="791703" y="535777"/>
                    <a:pt x="791703" y="535777"/>
                    <a:pt x="536204" y="535777"/>
                  </a:cubicBezTo>
                  <a:cubicBezTo>
                    <a:pt x="536204" y="533326"/>
                    <a:pt x="536204" y="530569"/>
                    <a:pt x="536204" y="528119"/>
                  </a:cubicBezTo>
                  <a:cubicBezTo>
                    <a:pt x="536204" y="525056"/>
                    <a:pt x="536204" y="522299"/>
                    <a:pt x="536204" y="519542"/>
                  </a:cubicBezTo>
                  <a:close/>
                  <a:moveTo>
                    <a:pt x="46143" y="519542"/>
                  </a:moveTo>
                  <a:cubicBezTo>
                    <a:pt x="46143" y="519542"/>
                    <a:pt x="46143" y="519542"/>
                    <a:pt x="301642" y="519542"/>
                  </a:cubicBezTo>
                  <a:cubicBezTo>
                    <a:pt x="301642" y="522299"/>
                    <a:pt x="301335" y="525056"/>
                    <a:pt x="301335" y="528119"/>
                  </a:cubicBezTo>
                  <a:cubicBezTo>
                    <a:pt x="301335" y="530569"/>
                    <a:pt x="301642" y="533326"/>
                    <a:pt x="301642" y="535777"/>
                  </a:cubicBezTo>
                  <a:cubicBezTo>
                    <a:pt x="301642" y="535777"/>
                    <a:pt x="301642" y="535777"/>
                    <a:pt x="46143" y="535777"/>
                  </a:cubicBezTo>
                  <a:cubicBezTo>
                    <a:pt x="46143" y="535777"/>
                    <a:pt x="46143" y="535777"/>
                    <a:pt x="46143" y="519542"/>
                  </a:cubicBezTo>
                  <a:close/>
                  <a:moveTo>
                    <a:pt x="532786" y="487070"/>
                  </a:moveTo>
                  <a:cubicBezTo>
                    <a:pt x="532786" y="487070"/>
                    <a:pt x="532786" y="487070"/>
                    <a:pt x="791703" y="487070"/>
                  </a:cubicBezTo>
                  <a:cubicBezTo>
                    <a:pt x="791703" y="487070"/>
                    <a:pt x="791703" y="487070"/>
                    <a:pt x="791703" y="503306"/>
                  </a:cubicBezTo>
                  <a:cubicBezTo>
                    <a:pt x="791703" y="503306"/>
                    <a:pt x="791703" y="503306"/>
                    <a:pt x="534631" y="503306"/>
                  </a:cubicBezTo>
                  <a:cubicBezTo>
                    <a:pt x="534324" y="497792"/>
                    <a:pt x="533709" y="492278"/>
                    <a:pt x="532786" y="487070"/>
                  </a:cubicBezTo>
                  <a:close/>
                  <a:moveTo>
                    <a:pt x="46143" y="487070"/>
                  </a:moveTo>
                  <a:cubicBezTo>
                    <a:pt x="46143" y="487070"/>
                    <a:pt x="46143" y="487070"/>
                    <a:pt x="304633" y="487070"/>
                  </a:cubicBezTo>
                  <a:cubicBezTo>
                    <a:pt x="303712" y="492278"/>
                    <a:pt x="303097" y="497792"/>
                    <a:pt x="302484" y="503306"/>
                  </a:cubicBezTo>
                  <a:cubicBezTo>
                    <a:pt x="302484" y="503306"/>
                    <a:pt x="302484" y="503306"/>
                    <a:pt x="46143" y="503306"/>
                  </a:cubicBezTo>
                  <a:cubicBezTo>
                    <a:pt x="46143" y="503306"/>
                    <a:pt x="46143" y="503306"/>
                    <a:pt x="46143" y="487070"/>
                  </a:cubicBezTo>
                  <a:close/>
                  <a:moveTo>
                    <a:pt x="12429" y="383675"/>
                  </a:moveTo>
                  <a:cubicBezTo>
                    <a:pt x="12429" y="383675"/>
                    <a:pt x="12429" y="383675"/>
                    <a:pt x="13672" y="383982"/>
                  </a:cubicBezTo>
                  <a:lnTo>
                    <a:pt x="13672" y="437509"/>
                  </a:lnTo>
                  <a:cubicBezTo>
                    <a:pt x="9322" y="435048"/>
                    <a:pt x="4972" y="432894"/>
                    <a:pt x="0" y="431049"/>
                  </a:cubicBezTo>
                  <a:cubicBezTo>
                    <a:pt x="0" y="431049"/>
                    <a:pt x="0" y="431049"/>
                    <a:pt x="12429" y="383675"/>
                  </a:cubicBezTo>
                  <a:close/>
                  <a:moveTo>
                    <a:pt x="434518" y="347785"/>
                  </a:moveTo>
                  <a:cubicBezTo>
                    <a:pt x="434518" y="347785"/>
                    <a:pt x="434518" y="347785"/>
                    <a:pt x="718914" y="347785"/>
                  </a:cubicBezTo>
                  <a:cubicBezTo>
                    <a:pt x="724136" y="386142"/>
                    <a:pt x="753619" y="416828"/>
                    <a:pt x="791703" y="422965"/>
                  </a:cubicBezTo>
                  <a:cubicBezTo>
                    <a:pt x="791703" y="422965"/>
                    <a:pt x="791703" y="422965"/>
                    <a:pt x="791703" y="470834"/>
                  </a:cubicBezTo>
                  <a:cubicBezTo>
                    <a:pt x="791703" y="470834"/>
                    <a:pt x="791703" y="470834"/>
                    <a:pt x="530340" y="470834"/>
                  </a:cubicBezTo>
                  <a:cubicBezTo>
                    <a:pt x="516520" y="405781"/>
                    <a:pt x="479665" y="356991"/>
                    <a:pt x="434518" y="347785"/>
                  </a:cubicBezTo>
                  <a:close/>
                  <a:moveTo>
                    <a:pt x="119853" y="347785"/>
                  </a:moveTo>
                  <a:cubicBezTo>
                    <a:pt x="119853" y="347785"/>
                    <a:pt x="119853" y="347785"/>
                    <a:pt x="403328" y="347785"/>
                  </a:cubicBezTo>
                  <a:cubicBezTo>
                    <a:pt x="358181" y="356991"/>
                    <a:pt x="321326" y="405781"/>
                    <a:pt x="307506" y="470834"/>
                  </a:cubicBezTo>
                  <a:cubicBezTo>
                    <a:pt x="307506" y="470834"/>
                    <a:pt x="307506" y="470834"/>
                    <a:pt x="46143" y="470834"/>
                  </a:cubicBezTo>
                  <a:cubicBezTo>
                    <a:pt x="46143" y="470834"/>
                    <a:pt x="46143" y="470834"/>
                    <a:pt x="46143" y="422965"/>
                  </a:cubicBezTo>
                  <a:cubicBezTo>
                    <a:pt x="84841" y="417135"/>
                    <a:pt x="114939" y="386449"/>
                    <a:pt x="119853" y="347785"/>
                  </a:cubicBezTo>
                  <a:close/>
                  <a:moveTo>
                    <a:pt x="36744" y="289678"/>
                  </a:moveTo>
                  <a:lnTo>
                    <a:pt x="135440" y="315314"/>
                  </a:lnTo>
                  <a:lnTo>
                    <a:pt x="70497" y="315314"/>
                  </a:lnTo>
                  <a:lnTo>
                    <a:pt x="32471" y="305487"/>
                  </a:lnTo>
                  <a:close/>
                  <a:moveTo>
                    <a:pt x="443490" y="249944"/>
                  </a:moveTo>
                  <a:cubicBezTo>
                    <a:pt x="443490" y="249944"/>
                    <a:pt x="443490" y="249944"/>
                    <a:pt x="695143" y="315314"/>
                  </a:cubicBezTo>
                  <a:cubicBezTo>
                    <a:pt x="695143" y="315314"/>
                    <a:pt x="695143" y="315314"/>
                    <a:pt x="497569" y="315314"/>
                  </a:cubicBezTo>
                  <a:cubicBezTo>
                    <a:pt x="486815" y="284479"/>
                    <a:pt x="468072" y="260736"/>
                    <a:pt x="443490" y="249944"/>
                  </a:cubicBezTo>
                  <a:close/>
                  <a:moveTo>
                    <a:pt x="17090" y="235844"/>
                  </a:moveTo>
                  <a:lnTo>
                    <a:pt x="8700" y="267889"/>
                  </a:lnTo>
                  <a:cubicBezTo>
                    <a:pt x="6836" y="266363"/>
                    <a:pt x="5282" y="265142"/>
                    <a:pt x="3418" y="263921"/>
                  </a:cubicBezTo>
                  <a:cubicBezTo>
                    <a:pt x="3418" y="263921"/>
                    <a:pt x="3418" y="263921"/>
                    <a:pt x="17090" y="235844"/>
                  </a:cubicBezTo>
                  <a:close/>
                  <a:moveTo>
                    <a:pt x="142828" y="173038"/>
                  </a:moveTo>
                  <a:cubicBezTo>
                    <a:pt x="142828" y="173038"/>
                    <a:pt x="142828" y="173038"/>
                    <a:pt x="417000" y="243563"/>
                  </a:cubicBezTo>
                  <a:cubicBezTo>
                    <a:pt x="377701" y="241723"/>
                    <a:pt x="336867" y="269626"/>
                    <a:pt x="307393" y="315314"/>
                  </a:cubicBezTo>
                  <a:lnTo>
                    <a:pt x="200855" y="315314"/>
                  </a:lnTo>
                  <a:cubicBezTo>
                    <a:pt x="200855" y="315314"/>
                    <a:pt x="200855" y="315314"/>
                    <a:pt x="40589" y="273919"/>
                  </a:cubicBezTo>
                  <a:cubicBezTo>
                    <a:pt x="40589" y="273919"/>
                    <a:pt x="40589" y="273919"/>
                    <a:pt x="52563" y="227925"/>
                  </a:cubicBezTo>
                  <a:cubicBezTo>
                    <a:pt x="91248" y="231604"/>
                    <a:pt x="128091" y="209527"/>
                    <a:pt x="142828" y="173038"/>
                  </a:cubicBezTo>
                  <a:close/>
                  <a:moveTo>
                    <a:pt x="472971" y="170047"/>
                  </a:moveTo>
                  <a:cubicBezTo>
                    <a:pt x="472971" y="170047"/>
                    <a:pt x="472971" y="170047"/>
                    <a:pt x="724196" y="288824"/>
                  </a:cubicBezTo>
                  <a:cubicBezTo>
                    <a:pt x="724196" y="288824"/>
                    <a:pt x="724196" y="288824"/>
                    <a:pt x="512330" y="234499"/>
                  </a:cubicBezTo>
                  <a:cubicBezTo>
                    <a:pt x="506488" y="206570"/>
                    <a:pt x="493265" y="183858"/>
                    <a:pt x="472971" y="170047"/>
                  </a:cubicBezTo>
                  <a:close/>
                  <a:moveTo>
                    <a:pt x="192611" y="37598"/>
                  </a:moveTo>
                  <a:cubicBezTo>
                    <a:pt x="192611" y="37598"/>
                    <a:pt x="192611" y="37598"/>
                    <a:pt x="448617" y="158625"/>
                  </a:cubicBezTo>
                  <a:cubicBezTo>
                    <a:pt x="416347" y="150659"/>
                    <a:pt x="378853" y="163528"/>
                    <a:pt x="345354" y="191410"/>
                  </a:cubicBezTo>
                  <a:lnTo>
                    <a:pt x="92115" y="126453"/>
                  </a:lnTo>
                  <a:cubicBezTo>
                    <a:pt x="92115" y="126453"/>
                    <a:pt x="92115" y="126453"/>
                    <a:pt x="73060" y="117262"/>
                  </a:cubicBezTo>
                  <a:cubicBezTo>
                    <a:pt x="73060" y="117262"/>
                    <a:pt x="73060" y="117262"/>
                    <a:pt x="93344" y="74059"/>
                  </a:cubicBezTo>
                  <a:cubicBezTo>
                    <a:pt x="130838" y="85396"/>
                    <a:pt x="171098" y="70382"/>
                    <a:pt x="192611" y="37598"/>
                  </a:cubicBezTo>
                  <a:close/>
                  <a:moveTo>
                    <a:pt x="1020735" y="16240"/>
                  </a:moveTo>
                  <a:cubicBezTo>
                    <a:pt x="961968" y="16240"/>
                    <a:pt x="913969" y="63732"/>
                    <a:pt x="913969" y="122255"/>
                  </a:cubicBezTo>
                  <a:cubicBezTo>
                    <a:pt x="913969" y="180779"/>
                    <a:pt x="961968" y="228578"/>
                    <a:pt x="1020735" y="228578"/>
                  </a:cubicBezTo>
                  <a:cubicBezTo>
                    <a:pt x="1031196" y="228578"/>
                    <a:pt x="1041350" y="227046"/>
                    <a:pt x="1050965" y="224173"/>
                  </a:cubicBezTo>
                  <a:lnTo>
                    <a:pt x="1072980" y="214023"/>
                  </a:lnTo>
                  <a:lnTo>
                    <a:pt x="1091765" y="201200"/>
                  </a:lnTo>
                  <a:cubicBezTo>
                    <a:pt x="1113380" y="181683"/>
                    <a:pt x="1127041" y="153492"/>
                    <a:pt x="1127041" y="122195"/>
                  </a:cubicBezTo>
                  <a:cubicBezTo>
                    <a:pt x="1127041" y="90898"/>
                    <a:pt x="1113380" y="62707"/>
                    <a:pt x="1091765" y="43189"/>
                  </a:cubicBezTo>
                  <a:lnTo>
                    <a:pt x="1073717" y="30870"/>
                  </a:lnTo>
                  <a:lnTo>
                    <a:pt x="1050965" y="20606"/>
                  </a:lnTo>
                  <a:cubicBezTo>
                    <a:pt x="1041350" y="17772"/>
                    <a:pt x="1031196" y="16240"/>
                    <a:pt x="1020735" y="16240"/>
                  </a:cubicBezTo>
                  <a:close/>
                  <a:moveTo>
                    <a:pt x="1020735" y="0"/>
                  </a:moveTo>
                  <a:cubicBezTo>
                    <a:pt x="1031042" y="0"/>
                    <a:pt x="1041042" y="1302"/>
                    <a:pt x="1050619" y="3715"/>
                  </a:cubicBezTo>
                  <a:lnTo>
                    <a:pt x="1067710" y="10203"/>
                  </a:lnTo>
                  <a:lnTo>
                    <a:pt x="1067710" y="8972"/>
                  </a:lnTo>
                  <a:lnTo>
                    <a:pt x="1077507" y="13921"/>
                  </a:lnTo>
                  <a:lnTo>
                    <a:pt x="1077964" y="14095"/>
                  </a:lnTo>
                  <a:lnTo>
                    <a:pt x="1077964" y="14152"/>
                  </a:lnTo>
                  <a:lnTo>
                    <a:pt x="1083669" y="17034"/>
                  </a:lnTo>
                  <a:cubicBezTo>
                    <a:pt x="1119327" y="38462"/>
                    <a:pt x="1143334" y="77627"/>
                    <a:pt x="1143334" y="122195"/>
                  </a:cubicBezTo>
                  <a:cubicBezTo>
                    <a:pt x="1143334" y="166763"/>
                    <a:pt x="1119327" y="205927"/>
                    <a:pt x="1083669" y="227356"/>
                  </a:cubicBezTo>
                  <a:lnTo>
                    <a:pt x="1077964" y="230237"/>
                  </a:lnTo>
                  <a:lnTo>
                    <a:pt x="1077964" y="230416"/>
                  </a:lnTo>
                  <a:lnTo>
                    <a:pt x="1076421" y="231017"/>
                  </a:lnTo>
                  <a:lnTo>
                    <a:pt x="1067710" y="235417"/>
                  </a:lnTo>
                  <a:cubicBezTo>
                    <a:pt x="1067710" y="235417"/>
                    <a:pt x="1067710" y="235417"/>
                    <a:pt x="1067710" y="235139"/>
                  </a:cubicBezTo>
                  <a:lnTo>
                    <a:pt x="1067710" y="234409"/>
                  </a:lnTo>
                  <a:lnTo>
                    <a:pt x="1050619" y="241064"/>
                  </a:lnTo>
                  <a:cubicBezTo>
                    <a:pt x="1041042" y="243515"/>
                    <a:pt x="1031042" y="244817"/>
                    <a:pt x="1020735" y="244817"/>
                  </a:cubicBezTo>
                  <a:cubicBezTo>
                    <a:pt x="952737" y="244817"/>
                    <a:pt x="897662" y="189665"/>
                    <a:pt x="897662" y="122255"/>
                  </a:cubicBezTo>
                  <a:cubicBezTo>
                    <a:pt x="897662" y="54846"/>
                    <a:pt x="952737" y="0"/>
                    <a:pt x="102073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sp>
          <p:nvSpPr>
            <p:cNvPr id="104" name="テキスト ボックス 135">
              <a:extLst>
                <a:ext uri="{FF2B5EF4-FFF2-40B4-BE49-F238E27FC236}">
                  <a16:creationId xmlns:a16="http://schemas.microsoft.com/office/drawing/2014/main" id="{12ED69CC-D3EE-4047-A40D-1B126C2BEF3F}"/>
                </a:ext>
              </a:extLst>
            </p:cNvPr>
            <p:cNvSpPr txBox="1">
              <a:spLocks noChangeAspect="1"/>
            </p:cNvSpPr>
            <p:nvPr/>
          </p:nvSpPr>
          <p:spPr bwMode="gray">
            <a:xfrm>
              <a:off x="4237544" y="3668595"/>
              <a:ext cx="181294" cy="242243"/>
            </a:xfrm>
            <a:prstGeom prst="rect">
              <a:avLst/>
            </a:prstGeom>
            <a:noFill/>
          </p:spPr>
          <p:txBody>
            <a:bodyPr wrap="none" numCol="1" rtlCol="0">
              <a:prstTxWarp prst="textPlain">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FFFFFF"/>
                  </a:solidFill>
                  <a:effectLst/>
                  <a:uLnTx/>
                  <a:uFillTx/>
                  <a:latin typeface="メイリオ"/>
                  <a:ea typeface="メイリオ"/>
                  <a:cs typeface="+mn-cs"/>
                </a:rPr>
                <a:t>￥</a:t>
              </a:r>
            </a:p>
          </p:txBody>
        </p:sp>
      </p:grpSp>
      <p:grpSp>
        <p:nvGrpSpPr>
          <p:cNvPr id="105" name="グループ化 104">
            <a:extLst>
              <a:ext uri="{FF2B5EF4-FFF2-40B4-BE49-F238E27FC236}">
                <a16:creationId xmlns:a16="http://schemas.microsoft.com/office/drawing/2014/main" id="{0B693ED1-62D4-4EC0-BC4D-CF567652CF81}"/>
              </a:ext>
            </a:extLst>
          </p:cNvPr>
          <p:cNvGrpSpPr>
            <a:grpSpLocks noChangeAspect="1"/>
          </p:cNvGrpSpPr>
          <p:nvPr/>
        </p:nvGrpSpPr>
        <p:grpSpPr>
          <a:xfrm>
            <a:off x="864259" y="4156801"/>
            <a:ext cx="601516" cy="382529"/>
            <a:chOff x="0" y="0"/>
            <a:chExt cx="704358" cy="447930"/>
          </a:xfrm>
          <a:effectLst/>
        </p:grpSpPr>
        <p:sp>
          <p:nvSpPr>
            <p:cNvPr id="106" name="正方形/長方形 55">
              <a:extLst>
                <a:ext uri="{FF2B5EF4-FFF2-40B4-BE49-F238E27FC236}">
                  <a16:creationId xmlns:a16="http://schemas.microsoft.com/office/drawing/2014/main" id="{B2F3CF26-5C3C-478B-B0EC-330DBF36C42A}"/>
                </a:ext>
              </a:extLst>
            </p:cNvPr>
            <p:cNvSpPr/>
            <p:nvPr/>
          </p:nvSpPr>
          <p:spPr bwMode="auto">
            <a:xfrm>
              <a:off x="0" y="0"/>
              <a:ext cx="704358" cy="447930"/>
            </a:xfrm>
            <a:custGeom>
              <a:avLst/>
              <a:gdLst/>
              <a:ahLst/>
              <a:cxnLst/>
              <a:rect l="l" t="t" r="r" b="b"/>
              <a:pathLst>
                <a:path w="704358" h="447930">
                  <a:moveTo>
                    <a:pt x="231393" y="0"/>
                  </a:moveTo>
                  <a:lnTo>
                    <a:pt x="473075" y="0"/>
                  </a:lnTo>
                  <a:cubicBezTo>
                    <a:pt x="549971" y="0"/>
                    <a:pt x="612307" y="62337"/>
                    <a:pt x="612307" y="139232"/>
                  </a:cubicBezTo>
                  <a:lnTo>
                    <a:pt x="612306" y="139232"/>
                  </a:lnTo>
                  <a:lnTo>
                    <a:pt x="610474" y="148305"/>
                  </a:lnTo>
                  <a:cubicBezTo>
                    <a:pt x="616889" y="138457"/>
                    <a:pt x="628820" y="131274"/>
                    <a:pt x="643088" y="127717"/>
                  </a:cubicBezTo>
                  <a:cubicBezTo>
                    <a:pt x="671632" y="120600"/>
                    <a:pt x="698725" y="130684"/>
                    <a:pt x="703601" y="150242"/>
                  </a:cubicBezTo>
                  <a:cubicBezTo>
                    <a:pt x="708477" y="169799"/>
                    <a:pt x="689290" y="191422"/>
                    <a:pt x="660746" y="198539"/>
                  </a:cubicBezTo>
                  <a:lnTo>
                    <a:pt x="647670" y="198118"/>
                  </a:lnTo>
                  <a:cubicBezTo>
                    <a:pt x="664020" y="216536"/>
                    <a:pt x="672745" y="240934"/>
                    <a:pt x="672745" y="267369"/>
                  </a:cubicBezTo>
                  <a:cubicBezTo>
                    <a:pt x="672745" y="307172"/>
                    <a:pt x="652964" y="342356"/>
                    <a:pt x="621456" y="361861"/>
                  </a:cubicBezTo>
                  <a:cubicBezTo>
                    <a:pt x="621457" y="385350"/>
                    <a:pt x="621456" y="408840"/>
                    <a:pt x="621456" y="432329"/>
                  </a:cubicBezTo>
                  <a:cubicBezTo>
                    <a:pt x="621456" y="440945"/>
                    <a:pt x="614471" y="447929"/>
                    <a:pt x="605855" y="447929"/>
                  </a:cubicBezTo>
                  <a:lnTo>
                    <a:pt x="543454" y="447929"/>
                  </a:lnTo>
                  <a:cubicBezTo>
                    <a:pt x="534838" y="447928"/>
                    <a:pt x="527853" y="440943"/>
                    <a:pt x="527853" y="432327"/>
                  </a:cubicBezTo>
                  <a:lnTo>
                    <a:pt x="527853" y="384931"/>
                  </a:lnTo>
                  <a:lnTo>
                    <a:pt x="176617" y="384931"/>
                  </a:lnTo>
                  <a:cubicBezTo>
                    <a:pt x="176617" y="400730"/>
                    <a:pt x="176617" y="416530"/>
                    <a:pt x="176617" y="432328"/>
                  </a:cubicBezTo>
                  <a:cubicBezTo>
                    <a:pt x="176617" y="440944"/>
                    <a:pt x="169632" y="447929"/>
                    <a:pt x="161016" y="447930"/>
                  </a:cubicBezTo>
                  <a:lnTo>
                    <a:pt x="98615" y="447928"/>
                  </a:lnTo>
                  <a:cubicBezTo>
                    <a:pt x="89999" y="447928"/>
                    <a:pt x="83014" y="440944"/>
                    <a:pt x="83014" y="432327"/>
                  </a:cubicBezTo>
                  <a:lnTo>
                    <a:pt x="83013" y="361863"/>
                  </a:lnTo>
                  <a:cubicBezTo>
                    <a:pt x="51505" y="342357"/>
                    <a:pt x="31724" y="307172"/>
                    <a:pt x="31723" y="267368"/>
                  </a:cubicBezTo>
                  <a:cubicBezTo>
                    <a:pt x="31724" y="240912"/>
                    <a:pt x="40463" y="216495"/>
                    <a:pt x="56834" y="198067"/>
                  </a:cubicBezTo>
                  <a:cubicBezTo>
                    <a:pt x="52644" y="200250"/>
                    <a:pt x="48513" y="199651"/>
                    <a:pt x="44344" y="198688"/>
                  </a:cubicBezTo>
                  <a:cubicBezTo>
                    <a:pt x="15680" y="192070"/>
                    <a:pt x="-3882" y="170786"/>
                    <a:pt x="653" y="151146"/>
                  </a:cubicBezTo>
                  <a:cubicBezTo>
                    <a:pt x="5187" y="131507"/>
                    <a:pt x="32099" y="120951"/>
                    <a:pt x="60764" y="127568"/>
                  </a:cubicBezTo>
                  <a:cubicBezTo>
                    <a:pt x="75154" y="130891"/>
                    <a:pt x="87251" y="137911"/>
                    <a:pt x="93870" y="147689"/>
                  </a:cubicBezTo>
                  <a:lnTo>
                    <a:pt x="92162" y="139231"/>
                  </a:lnTo>
                  <a:cubicBezTo>
                    <a:pt x="92162" y="62336"/>
                    <a:pt x="154498" y="0"/>
                    <a:pt x="231393" y="0"/>
                  </a:cubicBezTo>
                  <a:close/>
                </a:path>
              </a:pathLst>
            </a:custGeom>
            <a:solidFill>
              <a:srgbClr val="002B62"/>
            </a:solidFill>
            <a:ln>
              <a:no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000000"/>
                </a:solidFill>
                <a:effectLst/>
                <a:uLnTx/>
                <a:uFillTx/>
                <a:latin typeface="メイリオ"/>
                <a:ea typeface="メイリオ"/>
                <a:cs typeface="+mn-cs"/>
              </a:endParaRPr>
            </a:p>
          </p:txBody>
        </p:sp>
        <p:sp>
          <p:nvSpPr>
            <p:cNvPr id="107" name="正方形/長方形 252">
              <a:extLst>
                <a:ext uri="{FF2B5EF4-FFF2-40B4-BE49-F238E27FC236}">
                  <a16:creationId xmlns:a16="http://schemas.microsoft.com/office/drawing/2014/main" id="{6241865A-F4BD-448A-93DA-C5AB90E81396}"/>
                </a:ext>
              </a:extLst>
            </p:cNvPr>
            <p:cNvSpPr/>
            <p:nvPr/>
          </p:nvSpPr>
          <p:spPr bwMode="gray">
            <a:xfrm>
              <a:off x="108953" y="44816"/>
              <a:ext cx="486717" cy="275378"/>
            </a:xfrm>
            <a:custGeom>
              <a:avLst/>
              <a:gdLst/>
              <a:ahLst/>
              <a:cxnLst/>
              <a:rect l="l" t="t" r="r" b="b"/>
              <a:pathLst>
                <a:path w="486717" h="275378">
                  <a:moveTo>
                    <a:pt x="125217" y="205587"/>
                  </a:moveTo>
                  <a:lnTo>
                    <a:pt x="363907" y="205587"/>
                  </a:lnTo>
                  <a:lnTo>
                    <a:pt x="363907" y="253645"/>
                  </a:lnTo>
                  <a:lnTo>
                    <a:pt x="125217" y="253645"/>
                  </a:lnTo>
                  <a:close/>
                  <a:moveTo>
                    <a:pt x="438418" y="169736"/>
                  </a:moveTo>
                  <a:cubicBezTo>
                    <a:pt x="445052" y="169855"/>
                    <a:pt x="451723" y="171322"/>
                    <a:pt x="458065" y="174279"/>
                  </a:cubicBezTo>
                  <a:cubicBezTo>
                    <a:pt x="483433" y="186108"/>
                    <a:pt x="493919" y="217310"/>
                    <a:pt x="481487" y="243971"/>
                  </a:cubicBezTo>
                  <a:cubicBezTo>
                    <a:pt x="469054" y="270632"/>
                    <a:pt x="438412" y="282656"/>
                    <a:pt x="413045" y="270827"/>
                  </a:cubicBezTo>
                  <a:cubicBezTo>
                    <a:pt x="387677" y="258997"/>
                    <a:pt x="377191" y="227796"/>
                    <a:pt x="389623" y="201134"/>
                  </a:cubicBezTo>
                  <a:cubicBezTo>
                    <a:pt x="398947" y="181139"/>
                    <a:pt x="418515" y="169377"/>
                    <a:pt x="438418" y="169736"/>
                  </a:cubicBezTo>
                  <a:close/>
                  <a:moveTo>
                    <a:pt x="48299" y="169736"/>
                  </a:moveTo>
                  <a:cubicBezTo>
                    <a:pt x="68202" y="169377"/>
                    <a:pt x="87770" y="181139"/>
                    <a:pt x="97094" y="201134"/>
                  </a:cubicBezTo>
                  <a:cubicBezTo>
                    <a:pt x="109526" y="227796"/>
                    <a:pt x="99040" y="258997"/>
                    <a:pt x="73672" y="270827"/>
                  </a:cubicBezTo>
                  <a:cubicBezTo>
                    <a:pt x="48305" y="282656"/>
                    <a:pt x="17663" y="270632"/>
                    <a:pt x="5230" y="243971"/>
                  </a:cubicBezTo>
                  <a:cubicBezTo>
                    <a:pt x="-7202" y="217310"/>
                    <a:pt x="3284" y="186108"/>
                    <a:pt x="28652" y="174279"/>
                  </a:cubicBezTo>
                  <a:cubicBezTo>
                    <a:pt x="34994" y="171322"/>
                    <a:pt x="41665" y="169855"/>
                    <a:pt x="48299" y="169736"/>
                  </a:cubicBezTo>
                  <a:close/>
                  <a:moveTo>
                    <a:pt x="110528" y="0"/>
                  </a:moveTo>
                  <a:lnTo>
                    <a:pt x="376038" y="0"/>
                  </a:lnTo>
                  <a:cubicBezTo>
                    <a:pt x="416972" y="0"/>
                    <a:pt x="450156" y="33184"/>
                    <a:pt x="450156" y="74118"/>
                  </a:cubicBezTo>
                  <a:lnTo>
                    <a:pt x="450156" y="102793"/>
                  </a:lnTo>
                  <a:lnTo>
                    <a:pt x="36410" y="102793"/>
                  </a:lnTo>
                  <a:lnTo>
                    <a:pt x="36410" y="74118"/>
                  </a:lnTo>
                  <a:cubicBezTo>
                    <a:pt x="36410" y="33184"/>
                    <a:pt x="69594" y="0"/>
                    <a:pt x="110528" y="0"/>
                  </a:cubicBezTo>
                  <a:close/>
                </a:path>
              </a:pathLst>
            </a:custGeom>
            <a:solidFill>
              <a:srgbClr val="FFFFFF"/>
            </a:solidFill>
            <a:ln>
              <a:no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000000"/>
                </a:solidFill>
                <a:effectLst/>
                <a:uLnTx/>
                <a:uFillTx/>
                <a:latin typeface="メイリオ"/>
                <a:ea typeface="メイリオ"/>
                <a:cs typeface="+mn-cs"/>
              </a:endParaRPr>
            </a:p>
          </p:txBody>
        </p:sp>
      </p:grpSp>
      <p:sp>
        <p:nvSpPr>
          <p:cNvPr id="108" name="TextBox 4">
            <a:extLst>
              <a:ext uri="{FF2B5EF4-FFF2-40B4-BE49-F238E27FC236}">
                <a16:creationId xmlns:a16="http://schemas.microsoft.com/office/drawing/2014/main" id="{D7F7133C-B429-463E-BFBF-62EF7863D656}"/>
              </a:ext>
            </a:extLst>
          </p:cNvPr>
          <p:cNvSpPr txBox="1"/>
          <p:nvPr/>
        </p:nvSpPr>
        <p:spPr>
          <a:xfrm>
            <a:off x="396037" y="4703846"/>
            <a:ext cx="1265352" cy="16607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98700" rtl="0" eaLnBrk="1" fontAlgn="auto" latinLnBrk="0" hangingPunct="1">
              <a:lnSpc>
                <a:spcPct val="90000"/>
              </a:lnSpc>
              <a:spcBef>
                <a:spcPts val="0"/>
              </a:spcBef>
              <a:spcAft>
                <a:spcPts val="450"/>
              </a:spcAft>
              <a:buClrTx/>
              <a:buSzTx/>
              <a:buFontTx/>
              <a:buNone/>
              <a:tabLst/>
              <a:defRPr/>
            </a:pPr>
            <a:r>
              <a:rPr kumimoji="0" lang="en-US" altLang="ja-JP"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loan</a:t>
            </a:r>
            <a:r>
              <a:rPr kumimoji="0" lang="ja-JP" alt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 </a:t>
            </a:r>
            <a:r>
              <a:rPr kumimoji="0" lang="en-US" altLang="ja-JP"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Data</a:t>
            </a:r>
            <a:endParaRPr kumimoji="0" lang="en-US" sz="1199" b="1" i="0" u="none" strike="noStrike" kern="1200" cap="none" spc="0" normalizeH="0" baseline="0" noProof="0">
              <a:ln>
                <a:noFill/>
              </a:ln>
              <a:solidFill>
                <a:srgbClr val="C00000"/>
              </a:solidFill>
              <a:effectLst/>
              <a:uLnTx/>
              <a:uFillTx/>
              <a:latin typeface="Segoe UI"/>
              <a:ea typeface="メイリオ"/>
              <a:cs typeface="Segoe UI" panose="020B0502040204020203" pitchFamily="34" charset="0"/>
            </a:endParaRPr>
          </a:p>
        </p:txBody>
      </p:sp>
      <p:cxnSp>
        <p:nvCxnSpPr>
          <p:cNvPr id="109" name="Straight Connector 29">
            <a:extLst>
              <a:ext uri="{FF2B5EF4-FFF2-40B4-BE49-F238E27FC236}">
                <a16:creationId xmlns:a16="http://schemas.microsoft.com/office/drawing/2014/main" id="{01FA1207-BCCB-4659-BF7D-82967AEF93A9}"/>
              </a:ext>
            </a:extLst>
          </p:cNvPr>
          <p:cNvCxnSpPr/>
          <p:nvPr/>
        </p:nvCxnSpPr>
        <p:spPr>
          <a:xfrm>
            <a:off x="1376009" y="4203314"/>
            <a:ext cx="622938" cy="0"/>
          </a:xfrm>
          <a:prstGeom prst="line">
            <a:avLst/>
          </a:prstGeom>
          <a:noFill/>
          <a:ln w="12700" cap="flat" cmpd="sng" algn="ctr">
            <a:solidFill>
              <a:srgbClr val="C00000"/>
            </a:solidFill>
            <a:prstDash val="dash"/>
            <a:headEnd type="none" w="med" len="med"/>
            <a:tailEnd type="arrow" w="med" len="med"/>
          </a:ln>
          <a:effectLst/>
        </p:spPr>
      </p:cxnSp>
      <p:sp>
        <p:nvSpPr>
          <p:cNvPr id="110" name="TextBox 68">
            <a:extLst>
              <a:ext uri="{FF2B5EF4-FFF2-40B4-BE49-F238E27FC236}">
                <a16:creationId xmlns:a16="http://schemas.microsoft.com/office/drawing/2014/main" id="{C4F4DACE-CB4D-46F1-BA8D-5A1F1F650792}"/>
              </a:ext>
            </a:extLst>
          </p:cNvPr>
          <p:cNvSpPr txBox="1"/>
          <p:nvPr/>
        </p:nvSpPr>
        <p:spPr>
          <a:xfrm>
            <a:off x="1289945" y="3948640"/>
            <a:ext cx="732619" cy="27699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85845"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Import</a:t>
            </a:r>
            <a:endParaRPr kumimoji="0" 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endParaRPr>
          </a:p>
        </p:txBody>
      </p:sp>
      <p:cxnSp>
        <p:nvCxnSpPr>
          <p:cNvPr id="111" name="Straight Connector 29">
            <a:extLst>
              <a:ext uri="{FF2B5EF4-FFF2-40B4-BE49-F238E27FC236}">
                <a16:creationId xmlns:a16="http://schemas.microsoft.com/office/drawing/2014/main" id="{15D66CBA-EFCF-4AEE-BFAC-2FFBA1F76D3A}"/>
              </a:ext>
            </a:extLst>
          </p:cNvPr>
          <p:cNvCxnSpPr/>
          <p:nvPr/>
        </p:nvCxnSpPr>
        <p:spPr>
          <a:xfrm>
            <a:off x="4441993" y="4318876"/>
            <a:ext cx="808933" cy="4167"/>
          </a:xfrm>
          <a:prstGeom prst="line">
            <a:avLst/>
          </a:prstGeom>
          <a:noFill/>
          <a:ln w="12700" cap="flat" cmpd="sng" algn="ctr">
            <a:solidFill>
              <a:srgbClr val="C00000"/>
            </a:solidFill>
            <a:prstDash val="dash"/>
            <a:headEnd type="none" w="med" len="med"/>
            <a:tailEnd type="arrow" w="med" len="med"/>
          </a:ln>
          <a:effectLst/>
        </p:spPr>
      </p:cxnSp>
      <p:cxnSp>
        <p:nvCxnSpPr>
          <p:cNvPr id="112" name="Straight Connector 29">
            <a:extLst>
              <a:ext uri="{FF2B5EF4-FFF2-40B4-BE49-F238E27FC236}">
                <a16:creationId xmlns:a16="http://schemas.microsoft.com/office/drawing/2014/main" id="{124E1A73-7692-4C66-BAF4-E823CE232F71}"/>
              </a:ext>
            </a:extLst>
          </p:cNvPr>
          <p:cNvCxnSpPr/>
          <p:nvPr/>
        </p:nvCxnSpPr>
        <p:spPr>
          <a:xfrm>
            <a:off x="4441993" y="4107729"/>
            <a:ext cx="808933" cy="4167"/>
          </a:xfrm>
          <a:prstGeom prst="line">
            <a:avLst/>
          </a:prstGeom>
          <a:noFill/>
          <a:ln w="12700" cap="flat" cmpd="sng" algn="ctr">
            <a:solidFill>
              <a:srgbClr val="C00000"/>
            </a:solidFill>
            <a:prstDash val="dash"/>
            <a:headEnd type="none" w="med" len="med"/>
            <a:tailEnd type="arrow" w="med" len="med"/>
          </a:ln>
          <a:effectLst/>
        </p:spPr>
      </p:cxnSp>
      <p:pic>
        <p:nvPicPr>
          <p:cNvPr id="113" name="図 112">
            <a:extLst>
              <a:ext uri="{FF2B5EF4-FFF2-40B4-BE49-F238E27FC236}">
                <a16:creationId xmlns:a16="http://schemas.microsoft.com/office/drawing/2014/main" id="{C4E850EF-67CC-4A1C-ADE0-E0FCCEF99270}"/>
              </a:ext>
            </a:extLst>
          </p:cNvPr>
          <p:cNvPicPr>
            <a:picLocks noChangeAspect="1"/>
          </p:cNvPicPr>
          <p:nvPr/>
        </p:nvPicPr>
        <p:blipFill>
          <a:blip r:embed="rId3"/>
          <a:stretch>
            <a:fillRect/>
          </a:stretch>
        </p:blipFill>
        <p:spPr>
          <a:xfrm>
            <a:off x="6956888" y="3813451"/>
            <a:ext cx="1463346" cy="824376"/>
          </a:xfrm>
          <a:prstGeom prst="rect">
            <a:avLst/>
          </a:prstGeom>
        </p:spPr>
      </p:pic>
      <p:sp>
        <p:nvSpPr>
          <p:cNvPr id="118" name="タイトル 1">
            <a:extLst>
              <a:ext uri="{FF2B5EF4-FFF2-40B4-BE49-F238E27FC236}">
                <a16:creationId xmlns:a16="http://schemas.microsoft.com/office/drawing/2014/main" id="{D5487800-8CCE-4D0F-A0DE-4EE7507A8A0F}"/>
              </a:ext>
            </a:extLst>
          </p:cNvPr>
          <p:cNvSpPr>
            <a:spLocks noGrp="1"/>
          </p:cNvSpPr>
          <p:nvPr>
            <p:ph type="title"/>
          </p:nvPr>
        </p:nvSpPr>
        <p:spPr>
          <a:xfrm>
            <a:off x="0" y="77866"/>
            <a:ext cx="8741880" cy="674749"/>
          </a:xfrm>
        </p:spPr>
        <p:txBody>
          <a:bodyPr/>
          <a:lstStyle/>
          <a:p>
            <a:r>
              <a:rPr kumimoji="1" lang="ja-JP" altLang="en-US" dirty="0"/>
              <a:t>サンプルコード３</a:t>
            </a:r>
          </a:p>
        </p:txBody>
      </p:sp>
      <p:sp>
        <p:nvSpPr>
          <p:cNvPr id="119" name="正方形/長方形 118">
            <a:extLst>
              <a:ext uri="{FF2B5EF4-FFF2-40B4-BE49-F238E27FC236}">
                <a16:creationId xmlns:a16="http://schemas.microsoft.com/office/drawing/2014/main" id="{BE2AD260-1502-4CC2-82CC-5D73335936C2}"/>
              </a:ext>
            </a:extLst>
          </p:cNvPr>
          <p:cNvSpPr/>
          <p:nvPr/>
        </p:nvSpPr>
        <p:spPr>
          <a:xfrm>
            <a:off x="4867547" y="41346"/>
            <a:ext cx="4320413"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hlinkClick r:id="rId4"/>
              </a:rPr>
              <a:t>https://goo.gl/zb8Rwb</a:t>
            </a:r>
            <a:endPar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endParaRPr>
          </a:p>
        </p:txBody>
      </p:sp>
    </p:spTree>
    <p:extLst>
      <p:ext uri="{BB962C8B-B14F-4D97-AF65-F5344CB8AC3E}">
        <p14:creationId xmlns:p14="http://schemas.microsoft.com/office/powerpoint/2010/main" val="524374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A8258D-6776-48D2-A6F6-CD9F4CCB64A7}"/>
              </a:ext>
            </a:extLst>
          </p:cNvPr>
          <p:cNvSpPr>
            <a:spLocks noGrp="1"/>
          </p:cNvSpPr>
          <p:nvPr>
            <p:ph type="title"/>
          </p:nvPr>
        </p:nvSpPr>
        <p:spPr/>
        <p:txBody>
          <a:bodyPr/>
          <a:lstStyle/>
          <a:p>
            <a:r>
              <a:rPr kumimoji="1" lang="ja-JP" altLang="en-US" sz="2800" dirty="0"/>
              <a:t>前提条件：以下がすべてインストール済みであること</a:t>
            </a:r>
          </a:p>
        </p:txBody>
      </p:sp>
      <p:graphicFrame>
        <p:nvGraphicFramePr>
          <p:cNvPr id="3" name="図表 2">
            <a:extLst>
              <a:ext uri="{FF2B5EF4-FFF2-40B4-BE49-F238E27FC236}">
                <a16:creationId xmlns:a16="http://schemas.microsoft.com/office/drawing/2014/main" id="{EC3AF1CB-2261-4189-94DC-9FAAECA836E6}"/>
              </a:ext>
            </a:extLst>
          </p:cNvPr>
          <p:cNvGraphicFramePr/>
          <p:nvPr>
            <p:extLst>
              <p:ext uri="{D42A27DB-BD31-4B8C-83A1-F6EECF244321}">
                <p14:modId xmlns:p14="http://schemas.microsoft.com/office/powerpoint/2010/main" val="1546746204"/>
              </p:ext>
            </p:extLst>
          </p:nvPr>
        </p:nvGraphicFramePr>
        <p:xfrm>
          <a:off x="503584" y="759360"/>
          <a:ext cx="814868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941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79FE23B-15D5-4CD4-B464-65EF403C1F33}"/>
              </a:ext>
            </a:extLst>
          </p:cNvPr>
          <p:cNvSpPr>
            <a:spLocks noGrp="1"/>
          </p:cNvSpPr>
          <p:nvPr>
            <p:ph type="title"/>
          </p:nvPr>
        </p:nvSpPr>
        <p:spPr>
          <a:xfrm>
            <a:off x="885306" y="1028947"/>
            <a:ext cx="5381487" cy="3742563"/>
          </a:xfrm>
        </p:spPr>
        <p:txBody>
          <a:bodyPr/>
          <a:lstStyle/>
          <a:p>
            <a:r>
              <a:rPr kumimoji="1" lang="ja-JP" altLang="en-US" sz="3200" dirty="0"/>
              <a:t>サンプル１</a:t>
            </a:r>
            <a:br>
              <a:rPr kumimoji="1" lang="en-US" altLang="ja-JP" sz="3200" dirty="0"/>
            </a:br>
            <a:r>
              <a:rPr kumimoji="1" lang="ja-JP" altLang="en-US" sz="3200" dirty="0"/>
              <a:t>　</a:t>
            </a:r>
            <a:r>
              <a:rPr lang="en-US" altLang="ja-JP" sz="3200" dirty="0">
                <a:hlinkClick r:id="rId3"/>
              </a:rPr>
              <a:t>https://goo.gl/QDnxp1</a:t>
            </a:r>
            <a:br>
              <a:rPr lang="en-US" altLang="ja-JP" sz="3200" dirty="0"/>
            </a:br>
            <a:br>
              <a:rPr kumimoji="1" lang="en-US" altLang="ja-JP" sz="3200" dirty="0"/>
            </a:br>
            <a:r>
              <a:rPr kumimoji="1" lang="ja-JP" altLang="en-US" sz="3200" dirty="0"/>
              <a:t>サンプル２</a:t>
            </a:r>
            <a:br>
              <a:rPr kumimoji="1" lang="en-US" altLang="ja-JP" sz="3200" dirty="0"/>
            </a:br>
            <a:r>
              <a:rPr kumimoji="1" lang="ja-JP" altLang="en-US" sz="3200" dirty="0"/>
              <a:t>　</a:t>
            </a:r>
            <a:r>
              <a:rPr lang="en-US" altLang="ja-JP" sz="3200" dirty="0">
                <a:hlinkClick r:id="rId4"/>
              </a:rPr>
              <a:t>https://goo.gl/Lq8GVt</a:t>
            </a:r>
            <a:br>
              <a:rPr lang="en-US" altLang="ja-JP" sz="3200" dirty="0"/>
            </a:br>
            <a:br>
              <a:rPr kumimoji="1" lang="en-US" altLang="ja-JP" sz="3200" dirty="0"/>
            </a:br>
            <a:r>
              <a:rPr kumimoji="1" lang="ja-JP" altLang="en-US" sz="3200" dirty="0"/>
              <a:t>サンプル３</a:t>
            </a:r>
            <a:br>
              <a:rPr kumimoji="1" lang="en-US" altLang="ja-JP" sz="3200" dirty="0"/>
            </a:br>
            <a:r>
              <a:rPr kumimoji="1" lang="ja-JP" altLang="en-US" sz="3200" dirty="0"/>
              <a:t>　</a:t>
            </a:r>
            <a:r>
              <a:rPr lang="en-US" altLang="ja-JP" sz="3200" dirty="0">
                <a:hlinkClick r:id="rId5"/>
              </a:rPr>
              <a:t>https://goo.gl/zb8Rwb</a:t>
            </a:r>
            <a:endParaRPr kumimoji="1" lang="ja-JP" altLang="en-US" sz="3200" dirty="0"/>
          </a:p>
        </p:txBody>
      </p:sp>
      <p:sp>
        <p:nvSpPr>
          <p:cNvPr id="7" name="タイトル 4">
            <a:extLst>
              <a:ext uri="{FF2B5EF4-FFF2-40B4-BE49-F238E27FC236}">
                <a16:creationId xmlns:a16="http://schemas.microsoft.com/office/drawing/2014/main" id="{905E72FC-1002-4230-AE56-D6103C67D5E4}"/>
              </a:ext>
            </a:extLst>
          </p:cNvPr>
          <p:cNvSpPr txBox="1">
            <a:spLocks/>
          </p:cNvSpPr>
          <p:nvPr/>
        </p:nvSpPr>
        <p:spPr>
          <a:xfrm>
            <a:off x="201929" y="137883"/>
            <a:ext cx="8740142" cy="738664"/>
          </a:xfrm>
          <a:prstGeom prst="rect">
            <a:avLst/>
          </a:prstGeom>
          <a:noFill/>
        </p:spPr>
        <p:txBody>
          <a:bodyPr vert="horz" wrap="square" lIns="146304" tIns="91440" rIns="146304" bIns="91440" rtlCol="0" anchor="t" anchorCtr="0">
            <a:spAutoFit/>
          </a:bodyPr>
          <a:lstStyle>
            <a:lvl1pPr algn="l" defTabSz="685845" rtl="0" eaLnBrk="1" latinLnBrk="0" hangingPunct="1">
              <a:lnSpc>
                <a:spcPct val="90000"/>
              </a:lnSpc>
              <a:spcBef>
                <a:spcPct val="0"/>
              </a:spcBef>
              <a:buNone/>
              <a:defRPr lang="en-US" sz="5294" b="0" kern="1200" cap="none" spc="-74"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685845" rtl="0" eaLnBrk="1" fontAlgn="auto" latinLnBrk="0" hangingPunct="1">
              <a:lnSpc>
                <a:spcPct val="90000"/>
              </a:lnSpc>
              <a:spcBef>
                <a:spcPct val="0"/>
              </a:spcBef>
              <a:spcAft>
                <a:spcPts val="0"/>
              </a:spcAft>
              <a:buClrTx/>
              <a:buSzTx/>
              <a:buFontTx/>
              <a:buNone/>
              <a:tabLst/>
              <a:defRPr/>
            </a:pPr>
            <a:r>
              <a:rPr kumimoji="1" lang="en-US" altLang="ja-JP" sz="4000" b="0" i="0" u="none" strike="noStrike" kern="1200" cap="none" spc="-74" normalizeH="0" baseline="0" noProof="0" dirty="0">
                <a:ln w="3175">
                  <a:noFill/>
                </a:ln>
                <a:gradFill>
                  <a:gsLst>
                    <a:gs pos="100000">
                      <a:srgbClr val="282828"/>
                    </a:gs>
                    <a:gs pos="0">
                      <a:srgbClr val="282828"/>
                    </a:gs>
                  </a:gsLst>
                  <a:lin ang="5400000" scaled="0"/>
                </a:gradFill>
                <a:effectLst/>
                <a:uLnTx/>
                <a:uFillTx/>
                <a:latin typeface="Segoe UI"/>
                <a:ea typeface="メイリオ"/>
                <a:cs typeface="Segoe UI" pitchFamily="34" charset="0"/>
              </a:rPr>
              <a:t>SQL Server Machine Learning Services</a:t>
            </a:r>
          </a:p>
        </p:txBody>
      </p:sp>
      <p:pic>
        <p:nvPicPr>
          <p:cNvPr id="8" name="Picture 74">
            <a:extLst>
              <a:ext uri="{FF2B5EF4-FFF2-40B4-BE49-F238E27FC236}">
                <a16:creationId xmlns:a16="http://schemas.microsoft.com/office/drawing/2014/main" id="{08CA2823-FF1B-45FE-961C-5D980868BA7B}"/>
              </a:ext>
            </a:extLst>
          </p:cNvPr>
          <p:cNvPicPr>
            <a:picLocks noChangeAspect="1"/>
          </p:cNvPicPr>
          <p:nvPr/>
        </p:nvPicPr>
        <p:blipFill>
          <a:blip r:embed="rId6">
            <a:duotone>
              <a:srgbClr val="002B62">
                <a:shade val="45000"/>
                <a:satMod val="135000"/>
              </a:srgbClr>
              <a:prstClr val="white"/>
            </a:duotone>
            <a:lum bright="-20000"/>
          </a:blip>
          <a:stretch>
            <a:fillRect/>
          </a:stretch>
        </p:blipFill>
        <p:spPr>
          <a:xfrm>
            <a:off x="630032" y="1108288"/>
            <a:ext cx="328273" cy="373038"/>
          </a:xfrm>
          <a:prstGeom prst="rect">
            <a:avLst/>
          </a:prstGeom>
        </p:spPr>
      </p:pic>
      <p:pic>
        <p:nvPicPr>
          <p:cNvPr id="9" name="Picture 74">
            <a:extLst>
              <a:ext uri="{FF2B5EF4-FFF2-40B4-BE49-F238E27FC236}">
                <a16:creationId xmlns:a16="http://schemas.microsoft.com/office/drawing/2014/main" id="{4343FB98-1511-4F2B-9920-F41FEAE69478}"/>
              </a:ext>
            </a:extLst>
          </p:cNvPr>
          <p:cNvPicPr>
            <a:picLocks noChangeAspect="1"/>
          </p:cNvPicPr>
          <p:nvPr/>
        </p:nvPicPr>
        <p:blipFill>
          <a:blip r:embed="rId6">
            <a:duotone>
              <a:srgbClr val="002B62">
                <a:shade val="45000"/>
                <a:satMod val="135000"/>
              </a:srgbClr>
              <a:prstClr val="white"/>
            </a:duotone>
            <a:lum bright="-20000"/>
          </a:blip>
          <a:stretch>
            <a:fillRect/>
          </a:stretch>
        </p:blipFill>
        <p:spPr>
          <a:xfrm>
            <a:off x="630032" y="2424709"/>
            <a:ext cx="328273" cy="373038"/>
          </a:xfrm>
          <a:prstGeom prst="rect">
            <a:avLst/>
          </a:prstGeom>
        </p:spPr>
      </p:pic>
      <p:pic>
        <p:nvPicPr>
          <p:cNvPr id="10" name="Picture 74">
            <a:extLst>
              <a:ext uri="{FF2B5EF4-FFF2-40B4-BE49-F238E27FC236}">
                <a16:creationId xmlns:a16="http://schemas.microsoft.com/office/drawing/2014/main" id="{687EF56C-FE47-4607-BF78-222BE41936FB}"/>
              </a:ext>
            </a:extLst>
          </p:cNvPr>
          <p:cNvPicPr>
            <a:picLocks noChangeAspect="1"/>
          </p:cNvPicPr>
          <p:nvPr/>
        </p:nvPicPr>
        <p:blipFill>
          <a:blip r:embed="rId6">
            <a:duotone>
              <a:srgbClr val="002B62">
                <a:shade val="45000"/>
                <a:satMod val="135000"/>
              </a:srgbClr>
              <a:prstClr val="white"/>
            </a:duotone>
            <a:lum bright="-20000"/>
          </a:blip>
          <a:stretch>
            <a:fillRect/>
          </a:stretch>
        </p:blipFill>
        <p:spPr>
          <a:xfrm>
            <a:off x="635377" y="3741130"/>
            <a:ext cx="328273" cy="373038"/>
          </a:xfrm>
          <a:prstGeom prst="rect">
            <a:avLst/>
          </a:prstGeom>
        </p:spPr>
      </p:pic>
      <p:grpSp>
        <p:nvGrpSpPr>
          <p:cNvPr id="11" name="グループ化 10">
            <a:extLst>
              <a:ext uri="{FF2B5EF4-FFF2-40B4-BE49-F238E27FC236}">
                <a16:creationId xmlns:a16="http://schemas.microsoft.com/office/drawing/2014/main" id="{2F4FA872-810C-488C-BE8F-0AD47C668039}"/>
              </a:ext>
            </a:extLst>
          </p:cNvPr>
          <p:cNvGrpSpPr>
            <a:grpSpLocks noChangeAspect="1"/>
          </p:cNvGrpSpPr>
          <p:nvPr/>
        </p:nvGrpSpPr>
        <p:grpSpPr bwMode="gray">
          <a:xfrm>
            <a:off x="6266793" y="1981227"/>
            <a:ext cx="1981084" cy="1759903"/>
            <a:chOff x="5792249" y="5031001"/>
            <a:chExt cx="855980" cy="760413"/>
          </a:xfrm>
        </p:grpSpPr>
        <p:sp>
          <p:nvSpPr>
            <p:cNvPr id="12" name="Freeform 103">
              <a:extLst>
                <a:ext uri="{FF2B5EF4-FFF2-40B4-BE49-F238E27FC236}">
                  <a16:creationId xmlns:a16="http://schemas.microsoft.com/office/drawing/2014/main" id="{CBEF6575-6684-4F01-8D8D-842F75A553D1}"/>
                </a:ext>
              </a:extLst>
            </p:cNvPr>
            <p:cNvSpPr>
              <a:spLocks noChangeAspect="1"/>
            </p:cNvSpPr>
            <p:nvPr/>
          </p:nvSpPr>
          <p:spPr bwMode="gray">
            <a:xfrm>
              <a:off x="5792249" y="5031001"/>
              <a:ext cx="855980" cy="760413"/>
            </a:xfrm>
            <a:custGeom>
              <a:avLst/>
              <a:gdLst>
                <a:gd name="T0" fmla="*/ 1127 w 1141"/>
                <a:gd name="T1" fmla="*/ 434 h 1014"/>
                <a:gd name="T2" fmla="*/ 489 w 1141"/>
                <a:gd name="T3" fmla="*/ 0 h 1014"/>
                <a:gd name="T4" fmla="*/ 119 w 1141"/>
                <a:gd name="T5" fmla="*/ 109 h 1014"/>
                <a:gd name="T6" fmla="*/ 0 w 1141"/>
                <a:gd name="T7" fmla="*/ 334 h 1014"/>
                <a:gd name="T8" fmla="*/ 200 w 1141"/>
                <a:gd name="T9" fmla="*/ 596 h 1014"/>
                <a:gd name="T10" fmla="*/ 308 w 1141"/>
                <a:gd name="T11" fmla="*/ 737 h 1014"/>
                <a:gd name="T12" fmla="*/ 378 w 1141"/>
                <a:gd name="T13" fmla="*/ 751 h 1014"/>
                <a:gd name="T14" fmla="*/ 489 w 1141"/>
                <a:gd name="T15" fmla="*/ 750 h 1014"/>
                <a:gd name="T16" fmla="*/ 611 w 1141"/>
                <a:gd name="T17" fmla="*/ 980 h 1014"/>
                <a:gd name="T18" fmla="*/ 669 w 1141"/>
                <a:gd name="T19" fmla="*/ 1014 h 1014"/>
                <a:gd name="T20" fmla="*/ 704 w 1141"/>
                <a:gd name="T21" fmla="*/ 1014 h 1014"/>
                <a:gd name="T22" fmla="*/ 743 w 1141"/>
                <a:gd name="T23" fmla="*/ 963 h 1014"/>
                <a:gd name="T24" fmla="*/ 713 w 1141"/>
                <a:gd name="T25" fmla="*/ 864 h 1014"/>
                <a:gd name="T26" fmla="*/ 790 w 1141"/>
                <a:gd name="T27" fmla="*/ 875 h 1014"/>
                <a:gd name="T28" fmla="*/ 1036 w 1141"/>
                <a:gd name="T29" fmla="*/ 711 h 1014"/>
                <a:gd name="T30" fmla="*/ 1141 w 1141"/>
                <a:gd name="T31" fmla="*/ 516 h 1014"/>
                <a:gd name="T32" fmla="*/ 1127 w 1141"/>
                <a:gd name="T33" fmla="*/ 434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1" h="1014">
                  <a:moveTo>
                    <a:pt x="1127" y="434"/>
                  </a:moveTo>
                  <a:cubicBezTo>
                    <a:pt x="1013" y="146"/>
                    <a:pt x="799" y="0"/>
                    <a:pt x="489" y="0"/>
                  </a:cubicBezTo>
                  <a:cubicBezTo>
                    <a:pt x="349" y="0"/>
                    <a:pt x="214" y="40"/>
                    <a:pt x="119" y="109"/>
                  </a:cubicBezTo>
                  <a:cubicBezTo>
                    <a:pt x="46" y="160"/>
                    <a:pt x="0" y="245"/>
                    <a:pt x="0" y="334"/>
                  </a:cubicBezTo>
                  <a:cubicBezTo>
                    <a:pt x="0" y="456"/>
                    <a:pt x="83" y="564"/>
                    <a:pt x="200" y="596"/>
                  </a:cubicBezTo>
                  <a:cubicBezTo>
                    <a:pt x="208" y="660"/>
                    <a:pt x="250" y="713"/>
                    <a:pt x="308" y="737"/>
                  </a:cubicBezTo>
                  <a:cubicBezTo>
                    <a:pt x="309" y="737"/>
                    <a:pt x="343" y="751"/>
                    <a:pt x="378" y="751"/>
                  </a:cubicBezTo>
                  <a:cubicBezTo>
                    <a:pt x="384" y="751"/>
                    <a:pt x="489" y="750"/>
                    <a:pt x="489" y="750"/>
                  </a:cubicBezTo>
                  <a:cubicBezTo>
                    <a:pt x="611" y="980"/>
                    <a:pt x="611" y="980"/>
                    <a:pt x="611" y="980"/>
                  </a:cubicBezTo>
                  <a:cubicBezTo>
                    <a:pt x="621" y="999"/>
                    <a:pt x="646" y="1014"/>
                    <a:pt x="669" y="1014"/>
                  </a:cubicBezTo>
                  <a:cubicBezTo>
                    <a:pt x="704" y="1014"/>
                    <a:pt x="704" y="1014"/>
                    <a:pt x="704" y="1014"/>
                  </a:cubicBezTo>
                  <a:cubicBezTo>
                    <a:pt x="745" y="1012"/>
                    <a:pt x="747" y="977"/>
                    <a:pt x="743" y="963"/>
                  </a:cubicBezTo>
                  <a:cubicBezTo>
                    <a:pt x="713" y="864"/>
                    <a:pt x="713" y="864"/>
                    <a:pt x="713" y="864"/>
                  </a:cubicBezTo>
                  <a:cubicBezTo>
                    <a:pt x="737" y="871"/>
                    <a:pt x="763" y="875"/>
                    <a:pt x="790" y="875"/>
                  </a:cubicBezTo>
                  <a:cubicBezTo>
                    <a:pt x="901" y="875"/>
                    <a:pt x="996" y="807"/>
                    <a:pt x="1036" y="711"/>
                  </a:cubicBezTo>
                  <a:cubicBezTo>
                    <a:pt x="1099" y="669"/>
                    <a:pt x="1141" y="597"/>
                    <a:pt x="1141" y="516"/>
                  </a:cubicBezTo>
                  <a:cubicBezTo>
                    <a:pt x="1141" y="490"/>
                    <a:pt x="1135" y="459"/>
                    <a:pt x="1127" y="434"/>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sp>
          <p:nvSpPr>
            <p:cNvPr id="13" name="Freeform 109">
              <a:extLst>
                <a:ext uri="{FF2B5EF4-FFF2-40B4-BE49-F238E27FC236}">
                  <a16:creationId xmlns:a16="http://schemas.microsoft.com/office/drawing/2014/main" id="{A8F9D5C0-1347-4F42-950E-4DCFCC12FA0F}"/>
                </a:ext>
              </a:extLst>
            </p:cNvPr>
            <p:cNvSpPr>
              <a:spLocks noChangeAspect="1"/>
            </p:cNvSpPr>
            <p:nvPr/>
          </p:nvSpPr>
          <p:spPr bwMode="gray">
            <a:xfrm>
              <a:off x="5822412" y="5061164"/>
              <a:ext cx="795655" cy="700405"/>
            </a:xfrm>
            <a:custGeom>
              <a:avLst/>
              <a:gdLst/>
              <a:ahLst/>
              <a:cxnLst/>
              <a:rect l="l" t="t" r="r" b="b"/>
              <a:pathLst>
                <a:path w="3978275" h="3502025">
                  <a:moveTo>
                    <a:pt x="1852612" y="2662237"/>
                  </a:moveTo>
                  <a:cubicBezTo>
                    <a:pt x="1852612" y="2662237"/>
                    <a:pt x="1852612" y="2662237"/>
                    <a:pt x="2242054" y="2662237"/>
                  </a:cubicBezTo>
                  <a:lnTo>
                    <a:pt x="2489200" y="3502025"/>
                  </a:lnTo>
                  <a:cubicBezTo>
                    <a:pt x="2489200" y="3502025"/>
                    <a:pt x="2489200" y="3502025"/>
                    <a:pt x="2358138" y="3502025"/>
                  </a:cubicBezTo>
                  <a:cubicBezTo>
                    <a:pt x="2328181" y="3502025"/>
                    <a:pt x="2286990" y="3479531"/>
                    <a:pt x="2272011" y="3453287"/>
                  </a:cubicBezTo>
                  <a:cubicBezTo>
                    <a:pt x="2272011" y="3453287"/>
                    <a:pt x="2272011" y="3453287"/>
                    <a:pt x="1852612" y="2662237"/>
                  </a:cubicBezTo>
                  <a:close/>
                  <a:moveTo>
                    <a:pt x="3505200" y="2620962"/>
                  </a:moveTo>
                  <a:cubicBezTo>
                    <a:pt x="3351497" y="2837722"/>
                    <a:pt x="3096574" y="2979737"/>
                    <a:pt x="2811661" y="2979737"/>
                  </a:cubicBezTo>
                  <a:cubicBezTo>
                    <a:pt x="2691697" y="2979737"/>
                    <a:pt x="2575482" y="2953577"/>
                    <a:pt x="2470514" y="2908730"/>
                  </a:cubicBezTo>
                  <a:cubicBezTo>
                    <a:pt x="2470509" y="2908715"/>
                    <a:pt x="2469930" y="2906810"/>
                    <a:pt x="2395537" y="2662072"/>
                  </a:cubicBezTo>
                  <a:cubicBezTo>
                    <a:pt x="2395659" y="2662072"/>
                    <a:pt x="3235283" y="2665809"/>
                    <a:pt x="3246529" y="2665809"/>
                  </a:cubicBezTo>
                  <a:cubicBezTo>
                    <a:pt x="3336501" y="2665809"/>
                    <a:pt x="3422725" y="2647123"/>
                    <a:pt x="3505200" y="2620962"/>
                  </a:cubicBezTo>
                  <a:close/>
                  <a:moveTo>
                    <a:pt x="3179620" y="1338793"/>
                  </a:moveTo>
                  <a:cubicBezTo>
                    <a:pt x="3138375" y="1335044"/>
                    <a:pt x="3100880" y="1365041"/>
                    <a:pt x="3097130" y="1402538"/>
                  </a:cubicBezTo>
                  <a:cubicBezTo>
                    <a:pt x="3055885" y="1800002"/>
                    <a:pt x="2669681" y="1946239"/>
                    <a:pt x="2437209" y="1946239"/>
                  </a:cubicBezTo>
                  <a:cubicBezTo>
                    <a:pt x="2437174" y="1946239"/>
                    <a:pt x="2432681" y="1946239"/>
                    <a:pt x="1829782" y="1946239"/>
                  </a:cubicBezTo>
                  <a:cubicBezTo>
                    <a:pt x="1772141" y="1945345"/>
                    <a:pt x="1667345" y="1945345"/>
                    <a:pt x="1476813" y="1945345"/>
                  </a:cubicBezTo>
                  <a:cubicBezTo>
                    <a:pt x="1469319" y="1949096"/>
                    <a:pt x="1379388" y="1949096"/>
                    <a:pt x="1315687" y="1844047"/>
                  </a:cubicBezTo>
                  <a:cubicBezTo>
                    <a:pt x="1293205" y="1806530"/>
                    <a:pt x="1248239" y="1795274"/>
                    <a:pt x="1210768" y="1817785"/>
                  </a:cubicBezTo>
                  <a:cubicBezTo>
                    <a:pt x="1177044" y="1840296"/>
                    <a:pt x="1165803" y="1885317"/>
                    <a:pt x="1188285" y="1919082"/>
                  </a:cubicBezTo>
                  <a:cubicBezTo>
                    <a:pt x="1214515" y="1967855"/>
                    <a:pt x="1248239" y="2001621"/>
                    <a:pt x="1281963" y="2027883"/>
                  </a:cubicBezTo>
                  <a:cubicBezTo>
                    <a:pt x="1248239" y="2057897"/>
                    <a:pt x="1218262" y="2095415"/>
                    <a:pt x="1192033" y="2147939"/>
                  </a:cubicBezTo>
                  <a:cubicBezTo>
                    <a:pt x="1177044" y="2185457"/>
                    <a:pt x="1195780" y="2226726"/>
                    <a:pt x="1229504" y="2245485"/>
                  </a:cubicBezTo>
                  <a:cubicBezTo>
                    <a:pt x="1274469" y="2271747"/>
                    <a:pt x="1315687" y="2237982"/>
                    <a:pt x="1330676" y="2211719"/>
                  </a:cubicBezTo>
                  <a:cubicBezTo>
                    <a:pt x="1375641" y="2110422"/>
                    <a:pt x="1443089" y="2095415"/>
                    <a:pt x="1446836" y="2095415"/>
                  </a:cubicBezTo>
                  <a:cubicBezTo>
                    <a:pt x="1454335" y="2095415"/>
                    <a:pt x="1671664" y="2095415"/>
                    <a:pt x="1900238" y="2095415"/>
                  </a:cubicBezTo>
                  <a:cubicBezTo>
                    <a:pt x="2160062" y="2096225"/>
                    <a:pt x="2437118" y="2096225"/>
                    <a:pt x="2437209" y="2096225"/>
                  </a:cubicBezTo>
                  <a:cubicBezTo>
                    <a:pt x="2628436" y="2096225"/>
                    <a:pt x="2902154" y="2013733"/>
                    <a:pt x="3078382" y="1811251"/>
                  </a:cubicBezTo>
                  <a:cubicBezTo>
                    <a:pt x="3115878" y="1852497"/>
                    <a:pt x="3175871" y="1912492"/>
                    <a:pt x="3209617" y="1946239"/>
                  </a:cubicBezTo>
                  <a:cubicBezTo>
                    <a:pt x="3292081" y="2028706"/>
                    <a:pt x="3220910" y="2186119"/>
                    <a:pt x="3220866" y="2186217"/>
                  </a:cubicBezTo>
                  <a:cubicBezTo>
                    <a:pt x="3202118" y="2223714"/>
                    <a:pt x="3217116" y="2268710"/>
                    <a:pt x="3254611" y="2283708"/>
                  </a:cubicBezTo>
                  <a:cubicBezTo>
                    <a:pt x="3303356" y="2306206"/>
                    <a:pt x="3340851" y="2276209"/>
                    <a:pt x="3355849" y="2249961"/>
                  </a:cubicBezTo>
                  <a:cubicBezTo>
                    <a:pt x="3359599" y="2242462"/>
                    <a:pt x="3404594" y="2141221"/>
                    <a:pt x="3397094" y="2028731"/>
                  </a:cubicBezTo>
                  <a:cubicBezTo>
                    <a:pt x="3479584" y="2039980"/>
                    <a:pt x="3558325" y="2013733"/>
                    <a:pt x="3637066" y="1949988"/>
                  </a:cubicBezTo>
                  <a:cubicBezTo>
                    <a:pt x="3670812" y="1923741"/>
                    <a:pt x="3674561" y="1878745"/>
                    <a:pt x="3648314" y="1844998"/>
                  </a:cubicBezTo>
                  <a:cubicBezTo>
                    <a:pt x="3622068" y="1811251"/>
                    <a:pt x="3577073" y="1807501"/>
                    <a:pt x="3543327" y="1833749"/>
                  </a:cubicBezTo>
                  <a:cubicBezTo>
                    <a:pt x="3442089" y="1912492"/>
                    <a:pt x="3367098" y="1882495"/>
                    <a:pt x="3314604" y="1841248"/>
                  </a:cubicBezTo>
                  <a:cubicBezTo>
                    <a:pt x="3269610" y="1803752"/>
                    <a:pt x="3198368" y="1721259"/>
                    <a:pt x="3164622" y="1683763"/>
                  </a:cubicBezTo>
                  <a:cubicBezTo>
                    <a:pt x="3205867" y="1608769"/>
                    <a:pt x="3235864" y="1522527"/>
                    <a:pt x="3247112" y="1421286"/>
                  </a:cubicBezTo>
                  <a:cubicBezTo>
                    <a:pt x="3250862" y="1380040"/>
                    <a:pt x="3220866" y="1342543"/>
                    <a:pt x="3179620" y="1338793"/>
                  </a:cubicBezTo>
                  <a:close/>
                  <a:moveTo>
                    <a:pt x="854075" y="138112"/>
                  </a:moveTo>
                  <a:lnTo>
                    <a:pt x="850325" y="141872"/>
                  </a:lnTo>
                  <a:cubicBezTo>
                    <a:pt x="794068" y="228349"/>
                    <a:pt x="760313" y="326105"/>
                    <a:pt x="737810" y="423862"/>
                  </a:cubicBezTo>
                  <a:cubicBezTo>
                    <a:pt x="689054" y="356184"/>
                    <a:pt x="632797" y="303546"/>
                    <a:pt x="565288" y="273467"/>
                  </a:cubicBezTo>
                  <a:cubicBezTo>
                    <a:pt x="561538" y="273467"/>
                    <a:pt x="557787" y="273467"/>
                    <a:pt x="554037" y="273467"/>
                  </a:cubicBezTo>
                  <a:cubicBezTo>
                    <a:pt x="647799" y="220829"/>
                    <a:pt x="749062" y="175710"/>
                    <a:pt x="854075" y="138112"/>
                  </a:cubicBezTo>
                  <a:close/>
                  <a:moveTo>
                    <a:pt x="1399638" y="44165"/>
                  </a:moveTo>
                  <a:cubicBezTo>
                    <a:pt x="1504039" y="48910"/>
                    <a:pt x="1592622" y="82657"/>
                    <a:pt x="1668551" y="150151"/>
                  </a:cubicBezTo>
                  <a:cubicBezTo>
                    <a:pt x="1901023" y="352632"/>
                    <a:pt x="1904772" y="791341"/>
                    <a:pt x="1904772" y="795093"/>
                  </a:cubicBezTo>
                  <a:cubicBezTo>
                    <a:pt x="1904772" y="836339"/>
                    <a:pt x="1938518" y="870086"/>
                    <a:pt x="1979764" y="870086"/>
                  </a:cubicBezTo>
                  <a:cubicBezTo>
                    <a:pt x="2021009" y="870086"/>
                    <a:pt x="2054755" y="836339"/>
                    <a:pt x="2054755" y="795093"/>
                  </a:cubicBezTo>
                  <a:cubicBezTo>
                    <a:pt x="2054755" y="585112"/>
                    <a:pt x="2122246" y="408877"/>
                    <a:pt x="2234733" y="303887"/>
                  </a:cubicBezTo>
                  <a:cubicBezTo>
                    <a:pt x="2328472" y="221394"/>
                    <a:pt x="2448458" y="187648"/>
                    <a:pt x="2598440" y="206396"/>
                  </a:cubicBezTo>
                  <a:cubicBezTo>
                    <a:pt x="3040887" y="255141"/>
                    <a:pt x="3093380" y="832589"/>
                    <a:pt x="3097130" y="896333"/>
                  </a:cubicBezTo>
                  <a:cubicBezTo>
                    <a:pt x="3100880" y="937580"/>
                    <a:pt x="3130876" y="967577"/>
                    <a:pt x="3175871" y="967577"/>
                  </a:cubicBezTo>
                  <a:cubicBezTo>
                    <a:pt x="3217116" y="963827"/>
                    <a:pt x="3247112" y="930080"/>
                    <a:pt x="3247112" y="888834"/>
                  </a:cubicBezTo>
                  <a:cubicBezTo>
                    <a:pt x="3235864" y="731348"/>
                    <a:pt x="3190869" y="562614"/>
                    <a:pt x="3115878" y="420126"/>
                  </a:cubicBezTo>
                  <a:cubicBezTo>
                    <a:pt x="3265860" y="528867"/>
                    <a:pt x="3528329" y="821340"/>
                    <a:pt x="3535828" y="828839"/>
                  </a:cubicBezTo>
                  <a:cubicBezTo>
                    <a:pt x="3543327" y="840088"/>
                    <a:pt x="3734554" y="1065068"/>
                    <a:pt x="3644565" y="1571273"/>
                  </a:cubicBezTo>
                  <a:cubicBezTo>
                    <a:pt x="3637066" y="1608769"/>
                    <a:pt x="3663312" y="1650016"/>
                    <a:pt x="3704558" y="1657515"/>
                  </a:cubicBezTo>
                  <a:cubicBezTo>
                    <a:pt x="3753302" y="1665014"/>
                    <a:pt x="3783298" y="1631267"/>
                    <a:pt x="3790797" y="1597520"/>
                  </a:cubicBezTo>
                  <a:cubicBezTo>
                    <a:pt x="3813295" y="1470032"/>
                    <a:pt x="3817044" y="1361291"/>
                    <a:pt x="3813295" y="1263800"/>
                  </a:cubicBezTo>
                  <a:cubicBezTo>
                    <a:pt x="3974526" y="1578772"/>
                    <a:pt x="3978275" y="1698761"/>
                    <a:pt x="3978275" y="1785003"/>
                  </a:cubicBezTo>
                  <a:cubicBezTo>
                    <a:pt x="3978275" y="2186217"/>
                    <a:pt x="3652064" y="2516187"/>
                    <a:pt x="3247112" y="2516187"/>
                  </a:cubicBezTo>
                  <a:cubicBezTo>
                    <a:pt x="3239613" y="2516187"/>
                    <a:pt x="2399714" y="2516187"/>
                    <a:pt x="1829782" y="2516187"/>
                  </a:cubicBezTo>
                  <a:cubicBezTo>
                    <a:pt x="1538297" y="2515611"/>
                    <a:pt x="1319490" y="2515611"/>
                    <a:pt x="1319434" y="2515611"/>
                  </a:cubicBezTo>
                  <a:cubicBezTo>
                    <a:pt x="944723" y="2519363"/>
                    <a:pt x="749872" y="2271747"/>
                    <a:pt x="746125" y="1997869"/>
                  </a:cubicBezTo>
                  <a:cubicBezTo>
                    <a:pt x="746125" y="1708984"/>
                    <a:pt x="982194" y="1476375"/>
                    <a:pt x="1266975" y="1476375"/>
                  </a:cubicBezTo>
                  <a:cubicBezTo>
                    <a:pt x="1267013" y="1476375"/>
                    <a:pt x="1271923" y="1476375"/>
                    <a:pt x="1900238" y="1476375"/>
                  </a:cubicBezTo>
                  <a:cubicBezTo>
                    <a:pt x="1900238" y="1476385"/>
                    <a:pt x="1900238" y="1476484"/>
                    <a:pt x="1900238" y="1477531"/>
                  </a:cubicBezTo>
                  <a:cubicBezTo>
                    <a:pt x="1980789" y="1477531"/>
                    <a:pt x="2153430" y="1477531"/>
                    <a:pt x="2523449" y="1477531"/>
                  </a:cubicBezTo>
                  <a:cubicBezTo>
                    <a:pt x="2564694" y="1477531"/>
                    <a:pt x="2598440" y="1443784"/>
                    <a:pt x="2598440" y="1402538"/>
                  </a:cubicBezTo>
                  <a:cubicBezTo>
                    <a:pt x="2598440" y="1361291"/>
                    <a:pt x="2564694" y="1327544"/>
                    <a:pt x="2523449" y="1327544"/>
                  </a:cubicBezTo>
                  <a:cubicBezTo>
                    <a:pt x="2523418" y="1327544"/>
                    <a:pt x="2521457" y="1327544"/>
                    <a:pt x="2392214" y="1327544"/>
                  </a:cubicBezTo>
                  <a:cubicBezTo>
                    <a:pt x="2632186" y="1132562"/>
                    <a:pt x="2632186" y="757596"/>
                    <a:pt x="2628436" y="708850"/>
                  </a:cubicBezTo>
                  <a:cubicBezTo>
                    <a:pt x="2624686" y="667604"/>
                    <a:pt x="2583442" y="637607"/>
                    <a:pt x="2549696" y="637607"/>
                  </a:cubicBezTo>
                  <a:cubicBezTo>
                    <a:pt x="2508450" y="641356"/>
                    <a:pt x="2474704" y="675103"/>
                    <a:pt x="2478454" y="716350"/>
                  </a:cubicBezTo>
                  <a:cubicBezTo>
                    <a:pt x="2478454" y="720099"/>
                    <a:pt x="2497202" y="1012573"/>
                    <a:pt x="2324722" y="1188807"/>
                  </a:cubicBezTo>
                  <a:cubicBezTo>
                    <a:pt x="2174763" y="1346269"/>
                    <a:pt x="1938590" y="1327550"/>
                    <a:pt x="1938518" y="1327544"/>
                  </a:cubicBezTo>
                  <a:cubicBezTo>
                    <a:pt x="1424830" y="1316295"/>
                    <a:pt x="1409832" y="738848"/>
                    <a:pt x="1409832" y="712600"/>
                  </a:cubicBezTo>
                  <a:cubicBezTo>
                    <a:pt x="1409832" y="671354"/>
                    <a:pt x="1376086" y="637607"/>
                    <a:pt x="1334841" y="637607"/>
                  </a:cubicBezTo>
                  <a:cubicBezTo>
                    <a:pt x="1293596" y="641356"/>
                    <a:pt x="1259850" y="671354"/>
                    <a:pt x="1259850" y="712600"/>
                  </a:cubicBezTo>
                  <a:cubicBezTo>
                    <a:pt x="1263599" y="885084"/>
                    <a:pt x="1327342" y="1158810"/>
                    <a:pt x="1522318" y="1327544"/>
                  </a:cubicBezTo>
                  <a:cubicBezTo>
                    <a:pt x="1522289" y="1327544"/>
                    <a:pt x="1519552" y="1327544"/>
                    <a:pt x="1267349" y="1327544"/>
                  </a:cubicBezTo>
                  <a:cubicBezTo>
                    <a:pt x="1083621" y="1327544"/>
                    <a:pt x="914891" y="1402538"/>
                    <a:pt x="794905" y="1526277"/>
                  </a:cubicBezTo>
                  <a:cubicBezTo>
                    <a:pt x="753660" y="1511278"/>
                    <a:pt x="434948" y="1383789"/>
                    <a:pt x="416200" y="945079"/>
                  </a:cubicBezTo>
                  <a:cubicBezTo>
                    <a:pt x="416200" y="907582"/>
                    <a:pt x="382454" y="873835"/>
                    <a:pt x="341209" y="873835"/>
                  </a:cubicBezTo>
                  <a:cubicBezTo>
                    <a:pt x="299964" y="877585"/>
                    <a:pt x="266218" y="911332"/>
                    <a:pt x="269968" y="952578"/>
                  </a:cubicBezTo>
                  <a:cubicBezTo>
                    <a:pt x="288715" y="1406287"/>
                    <a:pt x="573681" y="1590021"/>
                    <a:pt x="701166" y="1646266"/>
                  </a:cubicBezTo>
                  <a:cubicBezTo>
                    <a:pt x="648672" y="1732508"/>
                    <a:pt x="614926" y="1826250"/>
                    <a:pt x="607427" y="1927490"/>
                  </a:cubicBezTo>
                  <a:cubicBezTo>
                    <a:pt x="251220" y="1815001"/>
                    <a:pt x="0" y="1481281"/>
                    <a:pt x="0" y="1102565"/>
                  </a:cubicBezTo>
                  <a:cubicBezTo>
                    <a:pt x="0" y="828839"/>
                    <a:pt x="131234" y="573863"/>
                    <a:pt x="344959" y="412627"/>
                  </a:cubicBezTo>
                  <a:cubicBezTo>
                    <a:pt x="449946" y="330135"/>
                    <a:pt x="693667" y="483871"/>
                    <a:pt x="719914" y="727599"/>
                  </a:cubicBezTo>
                  <a:cubicBezTo>
                    <a:pt x="727413" y="896333"/>
                    <a:pt x="757410" y="1023822"/>
                    <a:pt x="761159" y="1035071"/>
                  </a:cubicBezTo>
                  <a:cubicBezTo>
                    <a:pt x="768658" y="1068818"/>
                    <a:pt x="798655" y="1091316"/>
                    <a:pt x="832401" y="1091316"/>
                  </a:cubicBezTo>
                  <a:cubicBezTo>
                    <a:pt x="892394" y="1087566"/>
                    <a:pt x="914891" y="1038820"/>
                    <a:pt x="907392" y="997574"/>
                  </a:cubicBezTo>
                  <a:cubicBezTo>
                    <a:pt x="903642" y="993823"/>
                    <a:pt x="787406" y="502618"/>
                    <a:pt x="974884" y="228894"/>
                  </a:cubicBezTo>
                  <a:cubicBezTo>
                    <a:pt x="1046125" y="123903"/>
                    <a:pt x="1147363" y="67658"/>
                    <a:pt x="1289846" y="48910"/>
                  </a:cubicBezTo>
                  <a:cubicBezTo>
                    <a:pt x="1328279" y="44223"/>
                    <a:pt x="1364837" y="42583"/>
                    <a:pt x="1399638" y="44165"/>
                  </a:cubicBezTo>
                  <a:close/>
                  <a:moveTo>
                    <a:pt x="1717675" y="0"/>
                  </a:moveTo>
                  <a:cubicBezTo>
                    <a:pt x="1942353" y="3744"/>
                    <a:pt x="2155797" y="29953"/>
                    <a:pt x="2354263" y="74882"/>
                  </a:cubicBezTo>
                  <a:cubicBezTo>
                    <a:pt x="2271881" y="97346"/>
                    <a:pt x="2092139" y="172229"/>
                    <a:pt x="1987289" y="396875"/>
                  </a:cubicBezTo>
                  <a:cubicBezTo>
                    <a:pt x="1889928" y="104835"/>
                    <a:pt x="1732654" y="14976"/>
                    <a:pt x="171767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grpSp>
    </p:spTree>
    <p:extLst>
      <p:ext uri="{BB962C8B-B14F-4D97-AF65-F5344CB8AC3E}">
        <p14:creationId xmlns:p14="http://schemas.microsoft.com/office/powerpoint/2010/main" val="3560798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E9B50910-CF68-43D3-A9AD-BFC3C1E764C3}"/>
              </a:ext>
            </a:extLst>
          </p:cNvPr>
          <p:cNvSpPr/>
          <p:nvPr/>
        </p:nvSpPr>
        <p:spPr>
          <a:xfrm>
            <a:off x="467066" y="2279363"/>
            <a:ext cx="833900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rgbClr val="FFFFFF"/>
                </a:solidFill>
                <a:effectLst/>
                <a:uLnTx/>
                <a:uFillTx/>
                <a:latin typeface="Segoe UI"/>
                <a:ea typeface="メイリオ"/>
                <a:cs typeface="+mn-cs"/>
              </a:rPr>
              <a:t>Ａｐｐｅｎｄｉｘ</a:t>
            </a:r>
          </a:p>
        </p:txBody>
      </p:sp>
    </p:spTree>
    <p:extLst>
      <p:ext uri="{BB962C8B-B14F-4D97-AF65-F5344CB8AC3E}">
        <p14:creationId xmlns:p14="http://schemas.microsoft.com/office/powerpoint/2010/main" val="4097235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kumimoji="1" lang="en-US" altLang="ja-JP" dirty="0"/>
              <a:t>In</a:t>
            </a:r>
            <a:r>
              <a:rPr kumimoji="1" lang="ja-JP" altLang="en-US" dirty="0"/>
              <a:t> </a:t>
            </a:r>
            <a:r>
              <a:rPr kumimoji="1" lang="en-US" altLang="ja-JP" dirty="0"/>
              <a:t>Database</a:t>
            </a:r>
            <a:r>
              <a:rPr kumimoji="1" lang="ja-JP" altLang="en-US" dirty="0"/>
              <a:t> </a:t>
            </a:r>
            <a:r>
              <a:rPr kumimoji="1" lang="en-US" altLang="ja-JP" dirty="0"/>
              <a:t>Analytics</a:t>
            </a:r>
            <a:r>
              <a:rPr kumimoji="1" lang="ja-JP" altLang="en-US" dirty="0"/>
              <a:t> 設定</a:t>
            </a:r>
          </a:p>
        </p:txBody>
      </p:sp>
      <p:graphicFrame>
        <p:nvGraphicFramePr>
          <p:cNvPr id="3" name="図表 2">
            <a:extLst>
              <a:ext uri="{FF2B5EF4-FFF2-40B4-BE49-F238E27FC236}">
                <a16:creationId xmlns:a16="http://schemas.microsoft.com/office/drawing/2014/main" id="{92AC5A57-8C45-4CAB-A632-EDE282C6A232}"/>
              </a:ext>
            </a:extLst>
          </p:cNvPr>
          <p:cNvGraphicFramePr/>
          <p:nvPr>
            <p:extLst>
              <p:ext uri="{D42A27DB-BD31-4B8C-83A1-F6EECF244321}">
                <p14:modId xmlns:p14="http://schemas.microsoft.com/office/powerpoint/2010/main" val="3836738256"/>
              </p:ext>
            </p:extLst>
          </p:nvPr>
        </p:nvGraphicFramePr>
        <p:xfrm>
          <a:off x="342241" y="797779"/>
          <a:ext cx="8458544" cy="41702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2660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lang="ja-JP" altLang="en-US" dirty="0"/>
              <a:t>詳細：</a:t>
            </a:r>
            <a:r>
              <a:rPr lang="en-US" altLang="ja-JP" dirty="0"/>
              <a:t>In</a:t>
            </a:r>
            <a:r>
              <a:rPr lang="ja-JP" altLang="en-US" dirty="0"/>
              <a:t> </a:t>
            </a:r>
            <a:r>
              <a:rPr lang="en-US" altLang="ja-JP" dirty="0"/>
              <a:t>Database</a:t>
            </a:r>
            <a:r>
              <a:rPr lang="ja-JP" altLang="en-US" dirty="0"/>
              <a:t> </a:t>
            </a:r>
            <a:r>
              <a:rPr lang="en-US" altLang="ja-JP" dirty="0"/>
              <a:t>Analytics</a:t>
            </a:r>
            <a:r>
              <a:rPr lang="ja-JP" altLang="en-US" dirty="0"/>
              <a:t> 設定</a:t>
            </a:r>
            <a:endParaRPr kumimoji="1" lang="ja-JP" altLang="en-US" dirty="0"/>
          </a:p>
        </p:txBody>
      </p:sp>
      <p:sp>
        <p:nvSpPr>
          <p:cNvPr id="8" name="コンテンツ プレースホルダー 2">
            <a:extLst>
              <a:ext uri="{FF2B5EF4-FFF2-40B4-BE49-F238E27FC236}">
                <a16:creationId xmlns:a16="http://schemas.microsoft.com/office/drawing/2014/main" id="{74C41D92-FBB4-4252-BCA3-3AC420CBCB40}"/>
              </a:ext>
            </a:extLst>
          </p:cNvPr>
          <p:cNvSpPr txBox="1">
            <a:spLocks/>
          </p:cNvSpPr>
          <p:nvPr/>
        </p:nvSpPr>
        <p:spPr bwMode="gray">
          <a:xfrm>
            <a:off x="179388" y="708712"/>
            <a:ext cx="4328234" cy="2247110"/>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000" b="0" i="0" u="none" strike="noStrike" kern="0" cap="none" spc="0" normalizeH="0" baseline="0" noProof="0">
                <a:ln>
                  <a:noFill/>
                </a:ln>
                <a:solidFill>
                  <a:srgbClr val="000000"/>
                </a:solidFill>
                <a:effectLst/>
                <a:uLnTx/>
                <a:uFillTx/>
                <a:latin typeface="メイリオ"/>
                <a:ea typeface="メイリオ"/>
                <a:cs typeface="+mn-cs"/>
              </a:rPr>
              <a:t>外部スクリプトワーカ</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600" b="0" i="0" u="none" strike="noStrike" kern="0" cap="none" spc="0" normalizeH="0" baseline="0" noProof="0">
                <a:ln>
                  <a:noFill/>
                </a:ln>
                <a:solidFill>
                  <a:srgbClr val="000000"/>
                </a:solidFill>
                <a:effectLst/>
                <a:uLnTx/>
                <a:uFillTx/>
                <a:latin typeface="メイリオ"/>
                <a:ea typeface="メイリオ"/>
              </a:rPr>
              <a:t>ログイン許可</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Launcher</a:t>
            </a:r>
            <a:r>
              <a:rPr kumimoji="1" lang="ja-JP" altLang="en-US" sz="1400" b="0" i="0" u="none" strike="noStrike" kern="0" cap="none" spc="0" normalizeH="0" baseline="0" noProof="0">
                <a:ln>
                  <a:noFill/>
                </a:ln>
                <a:solidFill>
                  <a:srgbClr val="000000"/>
                </a:solidFill>
                <a:effectLst/>
                <a:uLnTx/>
                <a:uFillTx/>
                <a:latin typeface="メイリオ"/>
                <a:ea typeface="メイリオ"/>
              </a:rPr>
              <a:t>サービスによって起動される外部スクリプトを処理するプロセスは</a:t>
            </a:r>
            <a:r>
              <a:rPr kumimoji="1" lang="en-US" altLang="ja-JP" sz="1400" b="0" i="0" u="none" strike="noStrike" kern="0" cap="none" spc="0" normalizeH="0" baseline="0" noProof="0">
                <a:ln>
                  <a:noFill/>
                </a:ln>
                <a:solidFill>
                  <a:srgbClr val="000000"/>
                </a:solidFill>
                <a:effectLst/>
                <a:uLnTx/>
                <a:uFillTx/>
                <a:latin typeface="メイリオ"/>
                <a:ea typeface="メイリオ"/>
              </a:rPr>
              <a:t>SQLRUserGroup</a:t>
            </a:r>
            <a:r>
              <a:rPr kumimoji="1" lang="ja-JP" altLang="en-US" sz="1400" b="0" i="0" u="none" strike="noStrike" kern="0" cap="none" spc="0" normalizeH="0" baseline="0" noProof="0">
                <a:ln>
                  <a:noFill/>
                </a:ln>
                <a:solidFill>
                  <a:srgbClr val="000000"/>
                </a:solidFill>
                <a:effectLst/>
                <a:uLnTx/>
                <a:uFillTx/>
                <a:latin typeface="メイリオ"/>
                <a:ea typeface="メイリオ"/>
              </a:rPr>
              <a:t>メンバアカウントのセキュリティコンテキストで動作する。</a:t>
            </a:r>
          </a:p>
          <a:p>
            <a:pPr marL="576000" marR="0" lvl="3" indent="-108000" algn="l" defTabSz="914400" rtl="0" eaLnBrk="0" fontAlgn="base" latinLnBrk="0" hangingPunct="0">
              <a:lnSpc>
                <a:spcPct val="100000"/>
              </a:lnSpc>
              <a:spcBef>
                <a:spcPts val="500"/>
              </a:spcBef>
              <a:spcAft>
                <a:spcPct val="0"/>
              </a:spcAft>
              <a:buClr>
                <a:srgbClr val="002B62"/>
              </a:buClr>
              <a:buSzTx/>
              <a:buFont typeface="Tahoma" pitchFamily="34" charset="0"/>
              <a:buChar char="–"/>
              <a:tabLst/>
              <a:defRPr/>
            </a:pPr>
            <a:r>
              <a:rPr kumimoji="1" lang="ja-JP" altLang="en-US" sz="1200" b="0" i="0" u="none" strike="noStrike" kern="0" cap="none" spc="0" normalizeH="0" baseline="0" noProof="0">
                <a:ln>
                  <a:noFill/>
                </a:ln>
                <a:solidFill>
                  <a:srgbClr val="000000"/>
                </a:solidFill>
                <a:effectLst/>
                <a:uLnTx/>
                <a:uFillTx/>
                <a:latin typeface="メイリオ"/>
                <a:ea typeface="メイリオ"/>
              </a:rPr>
              <a:t>このグループとメンバは</a:t>
            </a:r>
            <a:r>
              <a:rPr kumimoji="1" lang="en-US" altLang="ja-JP" sz="1200" b="0" i="0" u="none" strike="noStrike" kern="0" cap="none" spc="0" normalizeH="0" baseline="0" noProof="0">
                <a:ln>
                  <a:noFill/>
                </a:ln>
                <a:solidFill>
                  <a:srgbClr val="000000"/>
                </a:solidFill>
                <a:effectLst/>
                <a:uLnTx/>
                <a:uFillTx/>
                <a:latin typeface="メイリオ"/>
                <a:ea typeface="メイリオ"/>
              </a:rPr>
              <a:t>ML Services</a:t>
            </a:r>
            <a:r>
              <a:rPr kumimoji="1" lang="ja-JP" altLang="en-US" sz="1200" b="0" i="0" u="none" strike="noStrike" kern="0" cap="none" spc="0" normalizeH="0" baseline="0" noProof="0">
                <a:ln>
                  <a:noFill/>
                </a:ln>
                <a:solidFill>
                  <a:srgbClr val="000000"/>
                </a:solidFill>
                <a:effectLst/>
                <a:uLnTx/>
                <a:uFillTx/>
                <a:latin typeface="メイリオ"/>
                <a:ea typeface="メイリオ"/>
              </a:rPr>
              <a:t>のインストールの過程でインスタンスごとに作成される。</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400" b="0" i="0" u="none" strike="noStrike" kern="0" cap="none" spc="0" normalizeH="0" baseline="0" noProof="0">
                <a:ln>
                  <a:noFill/>
                </a:ln>
                <a:solidFill>
                  <a:srgbClr val="000000"/>
                </a:solidFill>
                <a:effectLst/>
                <a:uLnTx/>
                <a:uFillTx/>
                <a:latin typeface="メイリオ"/>
                <a:ea typeface="メイリオ"/>
              </a:rPr>
              <a:t>既定ではこのメンバに対し</a:t>
            </a:r>
            <a:r>
              <a:rPr kumimoji="1" lang="en-US" altLang="ja-JP" sz="1400" b="0" i="0" u="none" strike="noStrike" kern="0" cap="none" spc="0" normalizeH="0" baseline="0" noProof="0">
                <a:ln>
                  <a:noFill/>
                </a:ln>
                <a:solidFill>
                  <a:srgbClr val="000000"/>
                </a:solidFill>
                <a:effectLst/>
                <a:uLnTx/>
                <a:uFillTx/>
                <a:latin typeface="メイリオ"/>
                <a:ea typeface="メイリオ"/>
              </a:rPr>
              <a:t>SQL</a:t>
            </a:r>
            <a:r>
              <a:rPr kumimoji="1" lang="ja-JP" altLang="en-US" sz="1400" b="0" i="0" u="none" strike="noStrike" kern="0" cap="none" spc="0" normalizeH="0" baseline="0" noProof="0">
                <a:ln>
                  <a:noFill/>
                </a:ln>
                <a:solidFill>
                  <a:srgbClr val="000000"/>
                </a:solidFill>
                <a:effectLst/>
                <a:uLnTx/>
                <a:uFillTx/>
                <a:latin typeface="メイリオ"/>
                <a:ea typeface="メイリオ"/>
              </a:rPr>
              <a:t> </a:t>
            </a:r>
            <a:r>
              <a:rPr kumimoji="1" lang="en-US" altLang="ja-JP" sz="1400" b="0" i="0" u="none" strike="noStrike" kern="0" cap="none" spc="0" normalizeH="0" baseline="0" noProof="0">
                <a:ln>
                  <a:noFill/>
                </a:ln>
                <a:solidFill>
                  <a:srgbClr val="000000"/>
                </a:solidFill>
                <a:effectLst/>
                <a:uLnTx/>
                <a:uFillTx/>
                <a:latin typeface="メイリオ"/>
                <a:ea typeface="メイリオ"/>
              </a:rPr>
              <a:t>Server</a:t>
            </a:r>
            <a:r>
              <a:rPr kumimoji="1" lang="ja-JP" altLang="en-US" sz="1400" b="0" i="0" u="none" strike="noStrike" kern="0" cap="none" spc="0" normalizeH="0" baseline="0" noProof="0">
                <a:ln>
                  <a:noFill/>
                </a:ln>
                <a:solidFill>
                  <a:srgbClr val="000000"/>
                </a:solidFill>
                <a:effectLst/>
                <a:uLnTx/>
                <a:uFillTx/>
                <a:latin typeface="メイリオ"/>
                <a:ea typeface="メイリオ"/>
              </a:rPr>
              <a:t>へのログインは許可されていないため、外部スクリプト内で</a:t>
            </a:r>
            <a:r>
              <a:rPr kumimoji="1" lang="en-US" altLang="ja-JP" sz="1400" b="0" i="0" u="none" strike="noStrike" kern="0" cap="none" spc="0" normalizeH="0" baseline="0" noProof="0">
                <a:ln>
                  <a:noFill/>
                </a:ln>
                <a:solidFill>
                  <a:srgbClr val="000000"/>
                </a:solidFill>
                <a:effectLst/>
                <a:uLnTx/>
                <a:uFillTx/>
                <a:latin typeface="メイリオ"/>
                <a:ea typeface="メイリオ"/>
              </a:rPr>
              <a:t>Windows</a:t>
            </a:r>
            <a:r>
              <a:rPr kumimoji="1" lang="ja-JP" altLang="en-US" sz="1400" b="0" i="0" u="none" strike="noStrike" kern="0" cap="none" spc="0" normalizeH="0" baseline="0" noProof="0">
                <a:ln>
                  <a:noFill/>
                </a:ln>
                <a:solidFill>
                  <a:srgbClr val="000000"/>
                </a:solidFill>
                <a:effectLst/>
                <a:uLnTx/>
                <a:uFillTx/>
                <a:latin typeface="メイリオ"/>
                <a:ea typeface="メイリオ"/>
              </a:rPr>
              <a:t>認証によってログインしたい場合はログイン許可が必要。</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600" b="0" i="0" u="none" strike="noStrike" kern="0" cap="none" spc="0" normalizeH="0" baseline="0" noProof="0">
                <a:ln>
                  <a:noFill/>
                </a:ln>
                <a:solidFill>
                  <a:srgbClr val="000000"/>
                </a:solidFill>
                <a:effectLst/>
                <a:uLnTx/>
                <a:uFillTx/>
                <a:latin typeface="メイリオ"/>
                <a:ea typeface="メイリオ"/>
              </a:rPr>
              <a:t>プールサイズ変更</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Launcher</a:t>
            </a:r>
            <a:r>
              <a:rPr kumimoji="1" lang="ja-JP" altLang="en-US" sz="1400" b="0" i="0" u="none" strike="noStrike" kern="0" cap="none" spc="0" normalizeH="0" baseline="0" noProof="0">
                <a:ln>
                  <a:noFill/>
                </a:ln>
                <a:solidFill>
                  <a:srgbClr val="000000"/>
                </a:solidFill>
                <a:effectLst/>
                <a:uLnTx/>
                <a:uFillTx/>
                <a:latin typeface="メイリオ"/>
                <a:ea typeface="メイリオ"/>
              </a:rPr>
              <a:t>サービスによって起動される外部スクリプトプロセスの同時実行上限はプールサイズで決定される。既定値２０。</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000" b="0" i="0" u="none" strike="noStrike" kern="0" cap="none" spc="0" normalizeH="0" baseline="0" noProof="0">
              <a:ln>
                <a:noFill/>
              </a:ln>
              <a:solidFill>
                <a:srgbClr val="000000"/>
              </a:solidFill>
              <a:effectLst/>
              <a:uLnTx/>
              <a:uFillTx/>
              <a:latin typeface="メイリオ"/>
              <a:ea typeface="メイリオ"/>
              <a:cs typeface="+mn-cs"/>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000" b="0" i="0" u="none" strike="noStrike" kern="0" cap="none" spc="0" normalizeH="0" baseline="0" noProof="0">
              <a:ln>
                <a:noFill/>
              </a:ln>
              <a:solidFill>
                <a:srgbClr val="000000"/>
              </a:solidFill>
              <a:effectLst/>
              <a:uLnTx/>
              <a:uFillTx/>
              <a:latin typeface="メイリオ"/>
              <a:ea typeface="メイリオ"/>
              <a:cs typeface="+mn-cs"/>
            </a:endParaRPr>
          </a:p>
        </p:txBody>
      </p:sp>
      <p:pic>
        <p:nvPicPr>
          <p:cNvPr id="9" name="図 8">
            <a:extLst>
              <a:ext uri="{FF2B5EF4-FFF2-40B4-BE49-F238E27FC236}">
                <a16:creationId xmlns:a16="http://schemas.microsoft.com/office/drawing/2014/main" id="{0A47DE42-22D8-41E2-B413-E00E75051F1D}"/>
              </a:ext>
            </a:extLst>
          </p:cNvPr>
          <p:cNvPicPr>
            <a:picLocks noChangeAspect="1"/>
          </p:cNvPicPr>
          <p:nvPr/>
        </p:nvPicPr>
        <p:blipFill>
          <a:blip r:embed="rId3"/>
          <a:stretch>
            <a:fillRect/>
          </a:stretch>
        </p:blipFill>
        <p:spPr>
          <a:xfrm>
            <a:off x="4571513" y="822229"/>
            <a:ext cx="2404242" cy="2142678"/>
          </a:xfrm>
          <a:prstGeom prst="rect">
            <a:avLst/>
          </a:prstGeom>
        </p:spPr>
      </p:pic>
      <p:pic>
        <p:nvPicPr>
          <p:cNvPr id="10" name="図 9">
            <a:extLst>
              <a:ext uri="{FF2B5EF4-FFF2-40B4-BE49-F238E27FC236}">
                <a16:creationId xmlns:a16="http://schemas.microsoft.com/office/drawing/2014/main" id="{EF0C002D-20CC-4756-B463-DBA813DB3C51}"/>
              </a:ext>
            </a:extLst>
          </p:cNvPr>
          <p:cNvPicPr>
            <a:picLocks noChangeAspect="1"/>
          </p:cNvPicPr>
          <p:nvPr/>
        </p:nvPicPr>
        <p:blipFill>
          <a:blip r:embed="rId4"/>
          <a:stretch>
            <a:fillRect/>
          </a:stretch>
        </p:blipFill>
        <p:spPr>
          <a:xfrm>
            <a:off x="7039646" y="812675"/>
            <a:ext cx="1923867" cy="2143147"/>
          </a:xfrm>
          <a:prstGeom prst="rect">
            <a:avLst/>
          </a:prstGeom>
        </p:spPr>
      </p:pic>
      <p:pic>
        <p:nvPicPr>
          <p:cNvPr id="11" name="図 10">
            <a:extLst>
              <a:ext uri="{FF2B5EF4-FFF2-40B4-BE49-F238E27FC236}">
                <a16:creationId xmlns:a16="http://schemas.microsoft.com/office/drawing/2014/main" id="{7B3F9BA1-0FBD-4580-8537-717FFE2F44AF}"/>
              </a:ext>
            </a:extLst>
          </p:cNvPr>
          <p:cNvPicPr>
            <a:picLocks noChangeAspect="1"/>
          </p:cNvPicPr>
          <p:nvPr/>
        </p:nvPicPr>
        <p:blipFill>
          <a:blip r:embed="rId5"/>
          <a:stretch>
            <a:fillRect/>
          </a:stretch>
        </p:blipFill>
        <p:spPr>
          <a:xfrm>
            <a:off x="5283431" y="2582335"/>
            <a:ext cx="2055379" cy="2386414"/>
          </a:xfrm>
          <a:prstGeom prst="rect">
            <a:avLst/>
          </a:prstGeom>
        </p:spPr>
      </p:pic>
    </p:spTree>
    <p:extLst>
      <p:ext uri="{BB962C8B-B14F-4D97-AF65-F5344CB8AC3E}">
        <p14:creationId xmlns:p14="http://schemas.microsoft.com/office/powerpoint/2010/main" val="2639619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lang="ja-JP" altLang="en-US" dirty="0"/>
              <a:t>詳細：</a:t>
            </a:r>
            <a:r>
              <a:rPr lang="en-US" altLang="ja-JP" dirty="0"/>
              <a:t>In</a:t>
            </a:r>
            <a:r>
              <a:rPr lang="ja-JP" altLang="en-US" dirty="0"/>
              <a:t> </a:t>
            </a:r>
            <a:r>
              <a:rPr lang="en-US" altLang="ja-JP" dirty="0"/>
              <a:t>Database</a:t>
            </a:r>
            <a:r>
              <a:rPr lang="ja-JP" altLang="en-US" dirty="0"/>
              <a:t> </a:t>
            </a:r>
            <a:r>
              <a:rPr lang="en-US" altLang="ja-JP" dirty="0"/>
              <a:t>Analytics</a:t>
            </a:r>
            <a:r>
              <a:rPr lang="ja-JP" altLang="en-US" dirty="0"/>
              <a:t> 設定</a:t>
            </a:r>
            <a:endParaRPr kumimoji="1" lang="ja-JP" altLang="en-US" dirty="0"/>
          </a:p>
        </p:txBody>
      </p:sp>
      <p:sp>
        <p:nvSpPr>
          <p:cNvPr id="3" name="正方形/長方形 2">
            <a:extLst>
              <a:ext uri="{FF2B5EF4-FFF2-40B4-BE49-F238E27FC236}">
                <a16:creationId xmlns:a16="http://schemas.microsoft.com/office/drawing/2014/main" id="{FF1BD041-C7DA-4B70-BA0E-E66F5772054D}"/>
              </a:ext>
            </a:extLst>
          </p:cNvPr>
          <p:cNvSpPr/>
          <p:nvPr/>
        </p:nvSpPr>
        <p:spPr>
          <a:xfrm>
            <a:off x="553793" y="920531"/>
            <a:ext cx="8126570" cy="3785652"/>
          </a:xfrm>
          <a:prstGeom prst="rect">
            <a:avLst/>
          </a:prstGeom>
          <a:solidFill>
            <a:schemeClr val="bg1"/>
          </a:solidFill>
        </p:spPr>
        <p:txBody>
          <a:bodyPr wrap="square">
            <a:spAutoFit/>
          </a:bodyPr>
          <a:lstStyle/>
          <a:p>
            <a:r>
              <a:rPr lang="en-US" altLang="ja-JP" sz="1200">
                <a:solidFill>
                  <a:srgbClr val="0000FF"/>
                </a:solidFill>
                <a:latin typeface="ＭＳ ゴシック" panose="020B0609070205080204" pitchFamily="49" charset="-128"/>
                <a:ea typeface="ＭＳ ゴシック" panose="020B0609070205080204" pitchFamily="49" charset="-128"/>
              </a:rPr>
              <a:t>CREATE</a:t>
            </a:r>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0000FF"/>
                </a:solidFill>
                <a:latin typeface="ＭＳ ゴシック" panose="020B0609070205080204" pitchFamily="49" charset="-128"/>
                <a:ea typeface="ＭＳ ゴシック" panose="020B0609070205080204" pitchFamily="49" charset="-128"/>
              </a:rPr>
              <a:t>PROCEDURE</a:t>
            </a:r>
            <a:r>
              <a:rPr lang="en-US" altLang="ja-JP" sz="1200">
                <a:solidFill>
                  <a:srgbClr val="000000"/>
                </a:solidFill>
                <a:latin typeface="ＭＳ ゴシック" panose="020B0609070205080204" pitchFamily="49" charset="-128"/>
                <a:ea typeface="ＭＳ ゴシック" panose="020B0609070205080204" pitchFamily="49" charset="-128"/>
              </a:rPr>
              <a:t> [dbo]</a:t>
            </a:r>
            <a:r>
              <a:rPr lang="en-US" altLang="ja-JP" sz="1200">
                <a:solidFill>
                  <a:srgbClr val="808080"/>
                </a:solidFill>
                <a:latin typeface="ＭＳ ゴシック" panose="020B0609070205080204" pitchFamily="49" charset="-128"/>
                <a:ea typeface="ＭＳ ゴシック" panose="020B0609070205080204" pitchFamily="49" charset="-128"/>
              </a:rPr>
              <a:t>.</a:t>
            </a:r>
            <a:r>
              <a:rPr lang="en-US" altLang="ja-JP" sz="1200">
                <a:solidFill>
                  <a:srgbClr val="000000"/>
                </a:solidFill>
                <a:latin typeface="ＭＳ ゴシック" panose="020B0609070205080204" pitchFamily="49" charset="-128"/>
                <a:ea typeface="ＭＳ ゴシック" panose="020B0609070205080204" pitchFamily="49" charset="-128"/>
              </a:rPr>
              <a:t>[remote_query_proc]</a:t>
            </a:r>
          </a:p>
          <a:p>
            <a:r>
              <a:rPr lang="en-US" altLang="ja-JP" sz="1200">
                <a:solidFill>
                  <a:srgbClr val="0000FF"/>
                </a:solidFill>
                <a:latin typeface="ＭＳ ゴシック" panose="020B0609070205080204" pitchFamily="49" charset="-128"/>
                <a:ea typeface="ＭＳ ゴシック" panose="020B0609070205080204" pitchFamily="49" charset="-128"/>
              </a:rPr>
              <a:t>AS</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FF"/>
                </a:solidFill>
                <a:latin typeface="ＭＳ ゴシック" panose="020B0609070205080204" pitchFamily="49" charset="-128"/>
                <a:ea typeface="ＭＳ ゴシック" panose="020B0609070205080204" pitchFamily="49" charset="-128"/>
              </a:rPr>
              <a:t>BEGIN</a:t>
            </a:r>
            <a:endParaRPr lang="en-US" altLang="ja-JP" sz="1200">
              <a:solidFill>
                <a:srgbClr val="000000"/>
              </a:solidFill>
              <a:latin typeface="ＭＳ ゴシック" panose="020B0609070205080204" pitchFamily="49" charset="-128"/>
              <a:ea typeface="ＭＳ ゴシック" panose="020B0609070205080204" pitchFamily="49" charset="-128"/>
            </a:endParaRPr>
          </a:p>
          <a:p>
            <a:endParaRPr lang="ja-JP" altLang="en-US"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0000FF"/>
                </a:solidFill>
                <a:latin typeface="ＭＳ ゴシック" panose="020B0609070205080204" pitchFamily="49" charset="-128"/>
                <a:ea typeface="ＭＳ ゴシック" panose="020B0609070205080204" pitchFamily="49" charset="-128"/>
              </a:rPr>
              <a:t>execute</a:t>
            </a:r>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800000"/>
                </a:solidFill>
                <a:latin typeface="ＭＳ ゴシック" panose="020B0609070205080204" pitchFamily="49" charset="-128"/>
                <a:ea typeface="ＭＳ ゴシック" panose="020B0609070205080204" pitchFamily="49" charset="-128"/>
              </a:rPr>
              <a:t>sp_execute_external_script</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FF"/>
                </a:solidFill>
                <a:latin typeface="ＭＳ ゴシック" panose="020B0609070205080204" pitchFamily="49" charset="-128"/>
                <a:ea typeface="ＭＳ ゴシック" panose="020B0609070205080204" pitchFamily="49" charset="-128"/>
              </a:rPr>
              <a:t>    </a:t>
            </a:r>
            <a:r>
              <a:rPr lang="en-US" altLang="ja-JP" sz="1200">
                <a:solidFill>
                  <a:srgbClr val="000000"/>
                </a:solidFill>
                <a:latin typeface="ＭＳ ゴシック" panose="020B0609070205080204" pitchFamily="49" charset="-128"/>
                <a:ea typeface="ＭＳ ゴシック" panose="020B0609070205080204" pitchFamily="49" charset="-128"/>
              </a:rPr>
              <a:t>@language </a:t>
            </a:r>
            <a:r>
              <a:rPr lang="en-US" altLang="ja-JP" sz="1200">
                <a:solidFill>
                  <a:srgbClr val="808080"/>
                </a:solidFill>
                <a:latin typeface="ＭＳ ゴシック" panose="020B0609070205080204" pitchFamily="49" charset="-128"/>
                <a:ea typeface="ＭＳ ゴシック" panose="020B0609070205080204" pitchFamily="49" charset="-128"/>
              </a:rPr>
              <a:t>=</a:t>
            </a:r>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FF0000"/>
                </a:solidFill>
                <a:latin typeface="ＭＳ ゴシック" panose="020B0609070205080204" pitchFamily="49" charset="-128"/>
                <a:ea typeface="ＭＳ ゴシック" panose="020B0609070205080204" pitchFamily="49" charset="-128"/>
              </a:rPr>
              <a:t>N'Python'</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808080"/>
                </a:solidFill>
                <a:latin typeface="ＭＳ ゴシック" panose="020B0609070205080204" pitchFamily="49" charset="-128"/>
                <a:ea typeface="ＭＳ ゴシック" panose="020B0609070205080204" pitchFamily="49" charset="-128"/>
              </a:rPr>
              <a:t>,</a:t>
            </a:r>
            <a:r>
              <a:rPr lang="en-US" altLang="ja-JP" sz="1200">
                <a:solidFill>
                  <a:srgbClr val="000000"/>
                </a:solidFill>
                <a:latin typeface="ＭＳ ゴシック" panose="020B0609070205080204" pitchFamily="49" charset="-128"/>
                <a:ea typeface="ＭＳ ゴシック" panose="020B0609070205080204" pitchFamily="49" charset="-128"/>
              </a:rPr>
              <a:t> @script </a:t>
            </a:r>
            <a:r>
              <a:rPr lang="en-US" altLang="ja-JP" sz="1200">
                <a:solidFill>
                  <a:srgbClr val="808080"/>
                </a:solidFill>
                <a:latin typeface="ＭＳ ゴシック" panose="020B0609070205080204" pitchFamily="49" charset="-128"/>
                <a:ea typeface="ＭＳ ゴシック" panose="020B0609070205080204" pitchFamily="49" charset="-128"/>
              </a:rPr>
              <a:t>=</a:t>
            </a:r>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FF0000"/>
                </a:solidFill>
                <a:latin typeface="ＭＳ ゴシック" panose="020B0609070205080204" pitchFamily="49" charset="-128"/>
                <a:ea typeface="ＭＳ ゴシック" panose="020B0609070205080204" pitchFamily="49" charset="-128"/>
              </a:rPr>
              <a:t>N'</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import pyodbc</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conn = pyodbc.connect(''DRIVER={ODBC Driver 13 for SQL Server};SERVER=.;</a:t>
            </a:r>
            <a:r>
              <a:rPr lang="en-US" altLang="ja-JP" sz="1200" b="1">
                <a:solidFill>
                  <a:srgbClr val="FF0000"/>
                </a:solidFill>
                <a:latin typeface="ＭＳ ゴシック" panose="020B0609070205080204" pitchFamily="49" charset="-128"/>
                <a:ea typeface="ＭＳ ゴシック" panose="020B0609070205080204" pitchFamily="49" charset="-128"/>
              </a:rPr>
              <a:t>Trusted_Connection=yes</a:t>
            </a:r>
            <a:r>
              <a:rPr lang="en-US" altLang="ja-JP" sz="1200">
                <a:solidFill>
                  <a:srgbClr val="FF0000"/>
                </a:solidFill>
                <a:latin typeface="ＭＳ ゴシック" panose="020B0609070205080204" pitchFamily="49" charset="-128"/>
                <a:ea typeface="ＭＳ ゴシック" panose="020B0609070205080204" pitchFamily="49" charset="-128"/>
              </a:rPr>
              <a:t>;'')</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cursor = conn.cursor()</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with cursor.execute("SELECT @@VERSION"):</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    row = cursor.fetchone()</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    while row:</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        print (row[0])</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        row = cursor.fetchone()</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a:t>
            </a:r>
          </a:p>
          <a:p>
            <a:endParaRPr lang="ja-JP" altLang="en-US"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0000FF"/>
                </a:solidFill>
                <a:latin typeface="ＭＳ ゴシック" panose="020B0609070205080204" pitchFamily="49" charset="-128"/>
                <a:ea typeface="ＭＳ ゴシック" panose="020B0609070205080204" pitchFamily="49" charset="-128"/>
              </a:rPr>
              <a:t>SELECT</a:t>
            </a:r>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FF00FF"/>
                </a:solidFill>
                <a:latin typeface="ＭＳ ゴシック" panose="020B0609070205080204" pitchFamily="49" charset="-128"/>
                <a:ea typeface="ＭＳ ゴシック" panose="020B0609070205080204" pitchFamily="49" charset="-128"/>
              </a:rPr>
              <a:t>@@VERSION</a:t>
            </a:r>
            <a:endParaRPr lang="en-US" altLang="ja-JP" sz="1200">
              <a:solidFill>
                <a:srgbClr val="000000"/>
              </a:solidFill>
              <a:latin typeface="ＭＳ ゴシック" panose="020B0609070205080204" pitchFamily="49" charset="-128"/>
              <a:ea typeface="ＭＳ ゴシック" panose="020B0609070205080204" pitchFamily="49" charset="-128"/>
            </a:endParaRPr>
          </a:p>
          <a:p>
            <a:endParaRPr lang="ja-JP" altLang="en-US"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FF"/>
                </a:solidFill>
                <a:latin typeface="ＭＳ ゴシック" panose="020B0609070205080204" pitchFamily="49" charset="-128"/>
                <a:ea typeface="ＭＳ ゴシック" panose="020B0609070205080204" pitchFamily="49" charset="-128"/>
              </a:rPr>
              <a:t>END</a:t>
            </a:r>
            <a:endParaRPr lang="ja-JP" altLang="en-US" sz="1200">
              <a:solidFill>
                <a:srgbClr val="000000"/>
              </a:solidFill>
              <a:latin typeface="メイリオ"/>
            </a:endParaRPr>
          </a:p>
        </p:txBody>
      </p:sp>
      <p:sp>
        <p:nvSpPr>
          <p:cNvPr id="4" name="正方形/長方形 3">
            <a:extLst>
              <a:ext uri="{FF2B5EF4-FFF2-40B4-BE49-F238E27FC236}">
                <a16:creationId xmlns:a16="http://schemas.microsoft.com/office/drawing/2014/main" id="{8B1EAEED-C01C-4DDB-BE24-990CE22E0E0F}"/>
              </a:ext>
            </a:extLst>
          </p:cNvPr>
          <p:cNvSpPr/>
          <p:nvPr/>
        </p:nvSpPr>
        <p:spPr bwMode="auto">
          <a:xfrm>
            <a:off x="636041" y="2085592"/>
            <a:ext cx="7482348" cy="1720940"/>
          </a:xfrm>
          <a:prstGeom prst="rect">
            <a:avLst/>
          </a:prstGeom>
          <a:solidFill>
            <a:srgbClr val="FFFF00">
              <a:alpha val="25000"/>
            </a:srgbClr>
          </a:solidFill>
          <a:ln w="5715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b="1" dirty="0">
              <a:solidFill>
                <a:srgbClr val="000000"/>
              </a:solidFill>
              <a:latin typeface="メイリオ"/>
            </a:endParaRPr>
          </a:p>
        </p:txBody>
      </p:sp>
      <p:sp>
        <p:nvSpPr>
          <p:cNvPr id="5" name="吹き出し: 角を丸めた四角形 4">
            <a:extLst>
              <a:ext uri="{FF2B5EF4-FFF2-40B4-BE49-F238E27FC236}">
                <a16:creationId xmlns:a16="http://schemas.microsoft.com/office/drawing/2014/main" id="{59C00C00-11AE-4766-9A51-F29F8E44D2D8}"/>
              </a:ext>
            </a:extLst>
          </p:cNvPr>
          <p:cNvSpPr/>
          <p:nvPr/>
        </p:nvSpPr>
        <p:spPr bwMode="auto">
          <a:xfrm>
            <a:off x="4027216" y="939096"/>
            <a:ext cx="4200585" cy="1223493"/>
          </a:xfrm>
          <a:prstGeom prst="wedgeRoundRectCallout">
            <a:avLst>
              <a:gd name="adj1" fmla="val -513"/>
              <a:gd name="adj2" fmla="val 66951"/>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スクリプトは</a:t>
            </a:r>
            <a:r>
              <a:rPr kumimoji="0" lang="en-US" altLang="ja-JP" sz="1400" b="0" i="0" u="none" strike="noStrike" kern="0" cap="none" spc="0" normalizeH="0" baseline="0" noProof="0" dirty="0" err="1">
                <a:ln>
                  <a:noFill/>
                </a:ln>
                <a:solidFill>
                  <a:srgbClr val="000000"/>
                </a:solidFill>
                <a:effectLst/>
                <a:uLnTx/>
                <a:uFillTx/>
                <a:latin typeface="メイリオ"/>
                <a:ea typeface="メイリオ"/>
                <a:cs typeface="+mn-cs"/>
              </a:rPr>
              <a:t>SQLRUserGroup</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メンバアカウントのセキュリティコンテキストで動作するため、スクリプト内で</a:t>
            </a:r>
            <a:r>
              <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rPr>
              <a:t>SQL</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 </a:t>
            </a:r>
            <a:r>
              <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rPr>
              <a:t>Server</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へ</a:t>
            </a:r>
            <a:r>
              <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rPr>
              <a:t>Windows</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認証で接続する場合は</a:t>
            </a:r>
            <a:r>
              <a:rPr kumimoji="0" lang="en-US" altLang="ja-JP" sz="1400" b="0" i="0" u="none" strike="noStrike" kern="0" cap="none" spc="0" normalizeH="0" baseline="0" noProof="0" dirty="0" err="1">
                <a:ln>
                  <a:noFill/>
                </a:ln>
                <a:solidFill>
                  <a:srgbClr val="000000"/>
                </a:solidFill>
                <a:effectLst/>
                <a:uLnTx/>
                <a:uFillTx/>
                <a:latin typeface="メイリオ"/>
                <a:ea typeface="メイリオ"/>
                <a:cs typeface="+mn-cs"/>
              </a:rPr>
              <a:t>SQLRUserGroup</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メンバアカウントに</a:t>
            </a:r>
            <a:r>
              <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rPr>
              <a:t>SQL</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 </a:t>
            </a:r>
            <a:r>
              <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rPr>
              <a:t>Server</a:t>
            </a:r>
            <a:r>
              <a:rPr kumimoji="0" lang="ja-JP" altLang="en-US" sz="1400" b="0" i="0" u="none" strike="noStrike" kern="0" cap="none" spc="0" normalizeH="0" baseline="0" noProof="0" dirty="0" err="1">
                <a:ln>
                  <a:noFill/>
                </a:ln>
                <a:solidFill>
                  <a:srgbClr val="000000"/>
                </a:solidFill>
                <a:effectLst/>
                <a:uLnTx/>
                <a:uFillTx/>
                <a:latin typeface="メイリオ"/>
                <a:ea typeface="メイリオ"/>
                <a:cs typeface="+mn-cs"/>
              </a:rPr>
              <a:t>への</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権限が必要。</a:t>
            </a:r>
            <a:endPar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6" name="吹き出し: 角を丸めた四角形 5">
            <a:extLst>
              <a:ext uri="{FF2B5EF4-FFF2-40B4-BE49-F238E27FC236}">
                <a16:creationId xmlns:a16="http://schemas.microsoft.com/office/drawing/2014/main" id="{C5D287FC-BD8C-4C9A-B3BE-8FF2AEBCD70E}"/>
              </a:ext>
            </a:extLst>
          </p:cNvPr>
          <p:cNvSpPr/>
          <p:nvPr/>
        </p:nvSpPr>
        <p:spPr bwMode="auto">
          <a:xfrm>
            <a:off x="3138574" y="3631858"/>
            <a:ext cx="4200585" cy="1223493"/>
          </a:xfrm>
          <a:prstGeom prst="wedgeRoundRectCallout">
            <a:avLst>
              <a:gd name="adj1" fmla="val -73789"/>
              <a:gd name="adj2" fmla="val -4629"/>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a:ln>
                  <a:noFill/>
                </a:ln>
                <a:solidFill>
                  <a:srgbClr val="000000"/>
                </a:solidFill>
                <a:effectLst/>
                <a:uLnTx/>
                <a:uFillTx/>
                <a:latin typeface="メイリオ"/>
                <a:ea typeface="メイリオ"/>
                <a:cs typeface="+mn-cs"/>
              </a:rPr>
              <a:t>スクリプトの外側は従来通り、ログインしているユーザのコンテキストで処理される。</a:t>
            </a:r>
            <a:endParaRPr kumimoji="0" lang="en-US" altLang="ja-JP" sz="1400" b="0" i="0" u="none" strike="noStrike" kern="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342418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lang="ja-JP" altLang="en-US" dirty="0"/>
              <a:t>詳細：</a:t>
            </a:r>
            <a:r>
              <a:rPr lang="en-US" altLang="ja-JP" dirty="0"/>
              <a:t>In</a:t>
            </a:r>
            <a:r>
              <a:rPr lang="ja-JP" altLang="en-US" dirty="0"/>
              <a:t> </a:t>
            </a:r>
            <a:r>
              <a:rPr lang="en-US" altLang="ja-JP" dirty="0"/>
              <a:t>Database</a:t>
            </a:r>
            <a:r>
              <a:rPr lang="ja-JP" altLang="en-US" dirty="0"/>
              <a:t> </a:t>
            </a:r>
            <a:r>
              <a:rPr lang="en-US" altLang="ja-JP" dirty="0"/>
              <a:t>Analytics</a:t>
            </a:r>
            <a:r>
              <a:rPr lang="ja-JP" altLang="en-US" dirty="0"/>
              <a:t> 設定</a:t>
            </a:r>
            <a:endParaRPr kumimoji="1" lang="ja-JP" altLang="en-US" dirty="0"/>
          </a:p>
        </p:txBody>
      </p:sp>
      <p:sp>
        <p:nvSpPr>
          <p:cNvPr id="3" name="コンテンツ プレースホルダー 2">
            <a:extLst>
              <a:ext uri="{FF2B5EF4-FFF2-40B4-BE49-F238E27FC236}">
                <a16:creationId xmlns:a16="http://schemas.microsoft.com/office/drawing/2014/main" id="{F1C8625D-FAD8-4481-9E9E-E4CD394CC5EC}"/>
              </a:ext>
            </a:extLst>
          </p:cNvPr>
          <p:cNvSpPr txBox="1">
            <a:spLocks/>
          </p:cNvSpPr>
          <p:nvPr/>
        </p:nvSpPr>
        <p:spPr bwMode="gray">
          <a:xfrm>
            <a:off x="320063" y="875766"/>
            <a:ext cx="8783637" cy="2268986"/>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Launchpad</a:t>
            </a:r>
            <a:r>
              <a:rPr kumimoji="1" lang="ja-JP" altLang="en-US" sz="2000" b="0" i="0" u="none" strike="noStrike" kern="0" cap="none" spc="0" normalizeH="0" baseline="0" noProof="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Services</a:t>
            </a:r>
            <a:r>
              <a:rPr kumimoji="1" lang="ja-JP" altLang="en-US" sz="2000" b="0" i="0" u="none" strike="noStrike" kern="0" cap="none" spc="0" normalizeH="0" baseline="0" noProof="0">
                <a:ln>
                  <a:noFill/>
                </a:ln>
                <a:solidFill>
                  <a:srgbClr val="000000"/>
                </a:solidFill>
                <a:effectLst/>
                <a:uLnTx/>
                <a:uFillTx/>
                <a:latin typeface="メイリオ"/>
                <a:ea typeface="メイリオ"/>
                <a:cs typeface="+mn-cs"/>
              </a:rPr>
              <a:t>のサービスアカウントの権限設定</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600" b="0" i="0" u="none" strike="noStrike" kern="0" cap="none" spc="0" normalizeH="0" baseline="0" noProof="0">
                <a:ln>
                  <a:noFill/>
                </a:ln>
                <a:solidFill>
                  <a:srgbClr val="000000"/>
                </a:solidFill>
                <a:effectLst/>
                <a:uLnTx/>
                <a:uFillTx/>
                <a:latin typeface="メイリオ"/>
                <a:ea typeface="メイリオ"/>
              </a:rPr>
              <a:t>サービスアカウントを既定（</a:t>
            </a:r>
            <a:r>
              <a:rPr kumimoji="1" lang="en-US" altLang="ja-JP" sz="1600" b="0" i="0" u="none" strike="noStrike" kern="0" cap="none" spc="0" normalizeH="0" baseline="0" noProof="0">
                <a:ln>
                  <a:noFill/>
                </a:ln>
                <a:solidFill>
                  <a:srgbClr val="000000"/>
                </a:solidFill>
                <a:effectLst/>
                <a:uLnTx/>
                <a:uFillTx/>
                <a:latin typeface="メイリオ"/>
                <a:ea typeface="メイリオ"/>
              </a:rPr>
              <a:t>NT Service\MSSQLLaunchpad</a:t>
            </a:r>
            <a:r>
              <a:rPr kumimoji="1" lang="ja-JP" altLang="en-US" sz="1600" b="0" i="0" u="none" strike="noStrike" kern="0" cap="none" spc="0" normalizeH="0" baseline="0" noProof="0">
                <a:ln>
                  <a:noFill/>
                </a:ln>
                <a:solidFill>
                  <a:srgbClr val="000000"/>
                </a:solidFill>
                <a:effectLst/>
                <a:uLnTx/>
                <a:uFillTx/>
                <a:latin typeface="メイリオ"/>
                <a:ea typeface="メイリオ"/>
              </a:rPr>
              <a:t>）から変更する場合は、そのアカウントに対して以下の権限設定が必要</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400" b="0" i="0" u="none" strike="noStrike" kern="0" cap="none" spc="0" normalizeH="0" baseline="0" noProof="0">
                <a:ln>
                  <a:noFill/>
                </a:ln>
                <a:solidFill>
                  <a:srgbClr val="000000"/>
                </a:solidFill>
                <a:effectLst/>
                <a:uLnTx/>
                <a:uFillTx/>
                <a:latin typeface="メイリオ"/>
                <a:ea typeface="メイリオ"/>
              </a:rPr>
              <a:t>プロセスのメモリ クォータの増加（ </a:t>
            </a:r>
            <a:r>
              <a:rPr kumimoji="1" lang="en-US" altLang="ja-JP" sz="1400" b="0" i="0" u="none" strike="noStrike" kern="0" cap="none" spc="0" normalizeH="0" baseline="0" noProof="0">
                <a:ln>
                  <a:noFill/>
                </a:ln>
                <a:solidFill>
                  <a:srgbClr val="000000"/>
                </a:solidFill>
                <a:effectLst/>
                <a:uLnTx/>
                <a:uFillTx/>
                <a:latin typeface="メイリオ"/>
                <a:ea typeface="メイリオ"/>
              </a:rPr>
              <a:t>SeIncreaseQuotaPrivilege </a:t>
            </a:r>
            <a:r>
              <a:rPr kumimoji="1" lang="ja-JP" altLang="en-US" sz="1400" b="0" i="0" u="none" strike="noStrike" kern="0" cap="none" spc="0" normalizeH="0" baseline="0" noProof="0">
                <a:ln>
                  <a:noFill/>
                </a:ln>
                <a:solidFill>
                  <a:srgbClr val="000000"/>
                </a:solidFill>
                <a:effectLst/>
                <a:uLnTx/>
                <a:uFillTx/>
                <a:latin typeface="メイリオ"/>
                <a:ea typeface="メイリオ"/>
              </a:rPr>
              <a:t>）</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400" b="0" i="0" u="none" strike="noStrike" kern="0" cap="none" spc="0" normalizeH="0" baseline="0" noProof="0">
                <a:ln>
                  <a:noFill/>
                </a:ln>
                <a:solidFill>
                  <a:srgbClr val="000000"/>
                </a:solidFill>
                <a:effectLst/>
                <a:uLnTx/>
                <a:uFillTx/>
                <a:latin typeface="メイリオ"/>
                <a:ea typeface="メイリオ"/>
              </a:rPr>
              <a:t>走査チェックのバイパス（ </a:t>
            </a:r>
            <a:r>
              <a:rPr kumimoji="1" lang="en-US" altLang="ja-JP" sz="1400" b="0" i="0" u="none" strike="noStrike" kern="0" cap="none" spc="0" normalizeH="0" baseline="0" noProof="0">
                <a:ln>
                  <a:noFill/>
                </a:ln>
                <a:solidFill>
                  <a:srgbClr val="000000"/>
                </a:solidFill>
                <a:effectLst/>
                <a:uLnTx/>
                <a:uFillTx/>
                <a:latin typeface="メイリオ"/>
                <a:ea typeface="メイリオ"/>
              </a:rPr>
              <a:t>SeChangeNotifyPrivilege </a:t>
            </a:r>
            <a:r>
              <a:rPr kumimoji="1" lang="ja-JP" altLang="en-US" sz="1400" b="0" i="0" u="none" strike="noStrike" kern="0" cap="none" spc="0" normalizeH="0" baseline="0" noProof="0">
                <a:ln>
                  <a:noFill/>
                </a:ln>
                <a:solidFill>
                  <a:srgbClr val="000000"/>
                </a:solidFill>
                <a:effectLst/>
                <a:uLnTx/>
                <a:uFillTx/>
                <a:latin typeface="メイリオ"/>
                <a:ea typeface="メイリオ"/>
              </a:rPr>
              <a:t>）</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400" b="0" i="0" u="none" strike="noStrike" kern="0" cap="none" spc="0" normalizeH="0" baseline="0" noProof="0">
                <a:ln>
                  <a:noFill/>
                </a:ln>
                <a:solidFill>
                  <a:srgbClr val="000000"/>
                </a:solidFill>
                <a:effectLst/>
                <a:uLnTx/>
                <a:uFillTx/>
                <a:latin typeface="メイリオ"/>
                <a:ea typeface="メイリオ"/>
              </a:rPr>
              <a:t>プロセス レベル トークンの置き換え（ </a:t>
            </a:r>
            <a:r>
              <a:rPr kumimoji="1" lang="en-US" altLang="ja-JP" sz="1400" b="0" i="0" u="none" strike="noStrike" kern="0" cap="none" spc="0" normalizeH="0" baseline="0" noProof="0">
                <a:ln>
                  <a:noFill/>
                </a:ln>
                <a:solidFill>
                  <a:srgbClr val="000000"/>
                </a:solidFill>
                <a:effectLst/>
                <a:uLnTx/>
                <a:uFillTx/>
                <a:latin typeface="メイリオ"/>
                <a:ea typeface="メイリオ"/>
              </a:rPr>
              <a:t>SeAssignPrimaryTokenPrivilege </a:t>
            </a:r>
            <a:r>
              <a:rPr kumimoji="1" lang="ja-JP" altLang="en-US" sz="1400" b="0" i="0" u="none" strike="noStrike" kern="0" cap="none" spc="0" normalizeH="0" baseline="0" noProof="0">
                <a:ln>
                  <a:noFill/>
                </a:ln>
                <a:solidFill>
                  <a:srgbClr val="000000"/>
                </a:solidFill>
                <a:effectLst/>
                <a:uLnTx/>
                <a:uFillTx/>
                <a:latin typeface="メイリオ"/>
                <a:ea typeface="メイリオ"/>
              </a:rPr>
              <a:t>）</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400" b="0" i="0" u="none" strike="noStrike" kern="0" cap="none" spc="0" normalizeH="0" baseline="0" noProof="0">
                <a:ln>
                  <a:noFill/>
                </a:ln>
                <a:solidFill>
                  <a:srgbClr val="000000"/>
                </a:solidFill>
                <a:effectLst/>
                <a:uLnTx/>
                <a:uFillTx/>
                <a:latin typeface="メイリオ"/>
                <a:ea typeface="メイリオ"/>
              </a:rPr>
              <a:t>サービスとしてログオン（ </a:t>
            </a:r>
            <a:r>
              <a:rPr kumimoji="1" lang="en-US" altLang="ja-JP" sz="1400" b="0" i="0" u="none" strike="noStrike" kern="0" cap="none" spc="0" normalizeH="0" baseline="0" noProof="0">
                <a:ln>
                  <a:noFill/>
                </a:ln>
                <a:solidFill>
                  <a:srgbClr val="000000"/>
                </a:solidFill>
                <a:effectLst/>
                <a:uLnTx/>
                <a:uFillTx/>
                <a:latin typeface="メイリオ"/>
                <a:ea typeface="メイリオ"/>
              </a:rPr>
              <a:t>SeServiceLogonRight </a:t>
            </a:r>
            <a:r>
              <a:rPr kumimoji="1" lang="ja-JP" altLang="en-US" sz="1400" b="0" i="0" u="none" strike="noStrike" kern="0" cap="none" spc="0" normalizeH="0" baseline="0" noProof="0">
                <a:ln>
                  <a:noFill/>
                </a:ln>
                <a:solidFill>
                  <a:srgbClr val="000000"/>
                </a:solidFill>
                <a:effectLst/>
                <a:uLnTx/>
                <a:uFillTx/>
                <a:latin typeface="メイリオ"/>
                <a:ea typeface="メイリオ"/>
              </a:rPr>
              <a:t>）</a:t>
            </a:r>
            <a:br>
              <a:rPr kumimoji="1" lang="ja-JP" altLang="en-US" sz="1400" b="0" i="0" u="none" strike="noStrike" kern="0" cap="none" spc="0" normalizeH="0" baseline="0" noProof="0">
                <a:ln>
                  <a:noFill/>
                </a:ln>
                <a:solidFill>
                  <a:srgbClr val="000000"/>
                </a:solidFill>
                <a:effectLst/>
                <a:uLnTx/>
                <a:uFillTx/>
                <a:latin typeface="メイリオ"/>
                <a:ea typeface="メイリオ"/>
              </a:rPr>
            </a:br>
            <a:endParaRPr kumimoji="1" lang="ja-JP" altLang="en-US" sz="1400" b="0" i="0" u="none" strike="noStrike" kern="0" cap="none" spc="0" normalizeH="0" baseline="0" noProof="0">
              <a:ln>
                <a:noFill/>
              </a:ln>
              <a:solidFill>
                <a:srgbClr val="000000"/>
              </a:solidFill>
              <a:effectLst/>
              <a:uLnTx/>
              <a:uFillTx/>
              <a:latin typeface="メイリオ"/>
              <a:ea typeface="メイリオ"/>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000" b="0" i="0" u="none" strike="noStrike" kern="0" cap="none" spc="0" normalizeH="0" baseline="0" noProof="0">
              <a:ln>
                <a:noFill/>
              </a:ln>
              <a:solidFill>
                <a:srgbClr val="000000"/>
              </a:solidFill>
              <a:effectLst/>
              <a:uLnTx/>
              <a:uFillTx/>
              <a:latin typeface="メイリオ"/>
              <a:ea typeface="メイリオ"/>
              <a:cs typeface="+mn-cs"/>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000" b="0" i="0" u="none" strike="noStrike" kern="0" cap="none" spc="0" normalizeH="0" baseline="0" noProof="0">
              <a:ln>
                <a:noFill/>
              </a:ln>
              <a:solidFill>
                <a:srgbClr val="000000"/>
              </a:solidFill>
              <a:effectLst/>
              <a:uLnTx/>
              <a:uFillTx/>
              <a:latin typeface="メイリオ"/>
              <a:ea typeface="メイリオ"/>
              <a:cs typeface="+mn-cs"/>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000" b="0" i="0" u="none" strike="noStrike" kern="0" cap="none" spc="0" normalizeH="0" baseline="0" noProof="0">
              <a:ln>
                <a:noFill/>
              </a:ln>
              <a:solidFill>
                <a:srgbClr val="000000"/>
              </a:solidFill>
              <a:effectLst/>
              <a:uLnTx/>
              <a:uFillTx/>
              <a:latin typeface="メイリオ"/>
              <a:ea typeface="メイリオ"/>
              <a:cs typeface="+mn-cs"/>
            </a:endParaRPr>
          </a:p>
        </p:txBody>
      </p:sp>
      <p:pic>
        <p:nvPicPr>
          <p:cNvPr id="4" name="図 3">
            <a:extLst>
              <a:ext uri="{FF2B5EF4-FFF2-40B4-BE49-F238E27FC236}">
                <a16:creationId xmlns:a16="http://schemas.microsoft.com/office/drawing/2014/main" id="{F7806F5F-0CF4-44B0-8A75-13690C2FB914}"/>
              </a:ext>
            </a:extLst>
          </p:cNvPr>
          <p:cNvPicPr>
            <a:picLocks noChangeAspect="1"/>
          </p:cNvPicPr>
          <p:nvPr/>
        </p:nvPicPr>
        <p:blipFill>
          <a:blip r:embed="rId3"/>
          <a:stretch>
            <a:fillRect/>
          </a:stretch>
        </p:blipFill>
        <p:spPr>
          <a:xfrm>
            <a:off x="1153918" y="2943461"/>
            <a:ext cx="2349032" cy="2162305"/>
          </a:xfrm>
          <a:prstGeom prst="rect">
            <a:avLst/>
          </a:prstGeom>
        </p:spPr>
      </p:pic>
      <p:pic>
        <p:nvPicPr>
          <p:cNvPr id="5" name="図 4">
            <a:extLst>
              <a:ext uri="{FF2B5EF4-FFF2-40B4-BE49-F238E27FC236}">
                <a16:creationId xmlns:a16="http://schemas.microsoft.com/office/drawing/2014/main" id="{EE97A31C-A221-411B-8369-44C0CD88F36A}"/>
              </a:ext>
            </a:extLst>
          </p:cNvPr>
          <p:cNvPicPr>
            <a:picLocks noChangeAspect="1"/>
          </p:cNvPicPr>
          <p:nvPr/>
        </p:nvPicPr>
        <p:blipFill>
          <a:blip r:embed="rId4"/>
          <a:stretch>
            <a:fillRect/>
          </a:stretch>
        </p:blipFill>
        <p:spPr>
          <a:xfrm>
            <a:off x="3806556" y="2943462"/>
            <a:ext cx="1810650" cy="2162304"/>
          </a:xfrm>
          <a:prstGeom prst="rect">
            <a:avLst/>
          </a:prstGeom>
        </p:spPr>
      </p:pic>
      <p:sp>
        <p:nvSpPr>
          <p:cNvPr id="6" name="正方形/長方形 5">
            <a:extLst>
              <a:ext uri="{FF2B5EF4-FFF2-40B4-BE49-F238E27FC236}">
                <a16:creationId xmlns:a16="http://schemas.microsoft.com/office/drawing/2014/main" id="{1C052200-BB9E-455A-A45D-223F5A647598}"/>
              </a:ext>
            </a:extLst>
          </p:cNvPr>
          <p:cNvSpPr/>
          <p:nvPr/>
        </p:nvSpPr>
        <p:spPr>
          <a:xfrm>
            <a:off x="5920812" y="3259952"/>
            <a:ext cx="2762614" cy="1600438"/>
          </a:xfrm>
          <a:prstGeom prst="rect">
            <a:avLst/>
          </a:prstGeom>
        </p:spPr>
        <p:txBody>
          <a:bodyPr wrap="square">
            <a:spAutoFit/>
          </a:bodyPr>
          <a:lstStyle/>
          <a:p>
            <a:r>
              <a:rPr lang="ja-JP" altLang="en-US" sz="1400">
                <a:solidFill>
                  <a:srgbClr val="000000"/>
                </a:solidFill>
                <a:latin typeface="メイリオ"/>
              </a:rPr>
              <a:t>ファイル名を指定して実行</a:t>
            </a:r>
            <a:endParaRPr lang="en-US" altLang="ja-JP" sz="1400">
              <a:solidFill>
                <a:srgbClr val="000000"/>
              </a:solidFill>
              <a:latin typeface="メイリオ"/>
            </a:endParaRPr>
          </a:p>
          <a:p>
            <a:r>
              <a:rPr lang="en-US" altLang="ja-JP" sz="1400">
                <a:solidFill>
                  <a:srgbClr val="000000"/>
                </a:solidFill>
                <a:latin typeface="メイリオ"/>
              </a:rPr>
              <a:t>-&gt;gpedit.msc</a:t>
            </a:r>
          </a:p>
          <a:p>
            <a:r>
              <a:rPr lang="en-US" altLang="ja-JP" sz="1400">
                <a:solidFill>
                  <a:srgbClr val="000000"/>
                </a:solidFill>
                <a:latin typeface="メイリオ"/>
              </a:rPr>
              <a:t>-&gt;</a:t>
            </a:r>
            <a:r>
              <a:rPr lang="ja-JP" altLang="en-US" sz="1400">
                <a:solidFill>
                  <a:srgbClr val="000000"/>
                </a:solidFill>
                <a:latin typeface="メイリオ"/>
              </a:rPr>
              <a:t>コンピューターの構成</a:t>
            </a:r>
            <a:endParaRPr lang="en-US" altLang="ja-JP" sz="1400">
              <a:solidFill>
                <a:srgbClr val="000000"/>
              </a:solidFill>
              <a:latin typeface="メイリオ"/>
            </a:endParaRPr>
          </a:p>
          <a:p>
            <a:r>
              <a:rPr lang="en-US" altLang="ja-JP" sz="1400">
                <a:solidFill>
                  <a:srgbClr val="000000"/>
                </a:solidFill>
                <a:latin typeface="メイリオ"/>
              </a:rPr>
              <a:t>-&gt;Windows </a:t>
            </a:r>
            <a:r>
              <a:rPr lang="ja-JP" altLang="en-US" sz="1400">
                <a:solidFill>
                  <a:srgbClr val="000000"/>
                </a:solidFill>
                <a:latin typeface="メイリオ"/>
              </a:rPr>
              <a:t>の設定</a:t>
            </a:r>
            <a:endParaRPr lang="en-US" altLang="ja-JP" sz="1400">
              <a:solidFill>
                <a:srgbClr val="000000"/>
              </a:solidFill>
              <a:latin typeface="メイリオ"/>
            </a:endParaRPr>
          </a:p>
          <a:p>
            <a:r>
              <a:rPr lang="en-US" altLang="ja-JP" sz="1400">
                <a:solidFill>
                  <a:srgbClr val="000000"/>
                </a:solidFill>
                <a:latin typeface="メイリオ"/>
              </a:rPr>
              <a:t>-&gt;</a:t>
            </a:r>
            <a:r>
              <a:rPr lang="ja-JP" altLang="en-US" sz="1400">
                <a:solidFill>
                  <a:srgbClr val="000000"/>
                </a:solidFill>
                <a:latin typeface="メイリオ"/>
              </a:rPr>
              <a:t>セキュリティの設定</a:t>
            </a:r>
            <a:endParaRPr lang="en-US" altLang="ja-JP" sz="1400">
              <a:solidFill>
                <a:srgbClr val="000000"/>
              </a:solidFill>
              <a:latin typeface="メイリオ"/>
            </a:endParaRPr>
          </a:p>
          <a:p>
            <a:r>
              <a:rPr lang="en-US" altLang="ja-JP" sz="1400">
                <a:solidFill>
                  <a:srgbClr val="000000"/>
                </a:solidFill>
                <a:latin typeface="メイリオ"/>
              </a:rPr>
              <a:t>-&gt;</a:t>
            </a:r>
            <a:r>
              <a:rPr lang="ja-JP" altLang="en-US" sz="1400">
                <a:solidFill>
                  <a:srgbClr val="000000"/>
                </a:solidFill>
                <a:latin typeface="メイリオ"/>
              </a:rPr>
              <a:t>ローカル ポリシー</a:t>
            </a:r>
            <a:endParaRPr lang="en-US" altLang="ja-JP" sz="1400">
              <a:solidFill>
                <a:srgbClr val="000000"/>
              </a:solidFill>
              <a:latin typeface="メイリオ"/>
            </a:endParaRPr>
          </a:p>
          <a:p>
            <a:r>
              <a:rPr lang="en-US" altLang="ja-JP" sz="1400">
                <a:solidFill>
                  <a:srgbClr val="000000"/>
                </a:solidFill>
                <a:latin typeface="メイリオ"/>
              </a:rPr>
              <a:t>-&gt;</a:t>
            </a:r>
            <a:r>
              <a:rPr lang="ja-JP" altLang="en-US" sz="1400">
                <a:solidFill>
                  <a:srgbClr val="000000"/>
                </a:solidFill>
                <a:latin typeface="メイリオ"/>
              </a:rPr>
              <a:t>ユーザー権利の割り当て</a:t>
            </a:r>
          </a:p>
        </p:txBody>
      </p:sp>
    </p:spTree>
    <p:extLst>
      <p:ext uri="{BB962C8B-B14F-4D97-AF65-F5344CB8AC3E}">
        <p14:creationId xmlns:p14="http://schemas.microsoft.com/office/powerpoint/2010/main" val="441526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kumimoji="1" lang="en-US" altLang="ja-JP" dirty="0"/>
              <a:t>In</a:t>
            </a:r>
            <a:r>
              <a:rPr kumimoji="1" lang="ja-JP" altLang="en-US" dirty="0"/>
              <a:t> </a:t>
            </a:r>
            <a:r>
              <a:rPr kumimoji="1" lang="en-US" altLang="ja-JP" dirty="0"/>
              <a:t>Database</a:t>
            </a:r>
            <a:r>
              <a:rPr kumimoji="1" lang="ja-JP" altLang="en-US" dirty="0"/>
              <a:t> </a:t>
            </a:r>
            <a:r>
              <a:rPr kumimoji="1" lang="en-US" altLang="ja-JP" dirty="0"/>
              <a:t>Analytics</a:t>
            </a:r>
            <a:r>
              <a:rPr kumimoji="1" lang="ja-JP" altLang="en-US" dirty="0"/>
              <a:t> 運用</a:t>
            </a:r>
          </a:p>
        </p:txBody>
      </p:sp>
      <p:graphicFrame>
        <p:nvGraphicFramePr>
          <p:cNvPr id="3" name="図表 2">
            <a:extLst>
              <a:ext uri="{FF2B5EF4-FFF2-40B4-BE49-F238E27FC236}">
                <a16:creationId xmlns:a16="http://schemas.microsoft.com/office/drawing/2014/main" id="{F651B3BE-BFA0-4250-B1A3-08C9FCC5B64C}"/>
              </a:ext>
            </a:extLst>
          </p:cNvPr>
          <p:cNvGraphicFramePr/>
          <p:nvPr>
            <p:extLst>
              <p:ext uri="{D42A27DB-BD31-4B8C-83A1-F6EECF244321}">
                <p14:modId xmlns:p14="http://schemas.microsoft.com/office/powerpoint/2010/main" val="3071427642"/>
              </p:ext>
            </p:extLst>
          </p:nvPr>
        </p:nvGraphicFramePr>
        <p:xfrm>
          <a:off x="342241" y="850533"/>
          <a:ext cx="8458544" cy="4203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1441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kumimoji="1" lang="ja-JP" altLang="en-US" sz="2800" dirty="0"/>
              <a:t>補足：</a:t>
            </a:r>
            <a:r>
              <a:rPr kumimoji="1" lang="en-US" altLang="ja-JP" sz="2800" dirty="0"/>
              <a:t>Python</a:t>
            </a:r>
            <a:r>
              <a:rPr lang="en-US" altLang="ja-JP" sz="2800" dirty="0"/>
              <a:t>/</a:t>
            </a:r>
            <a:r>
              <a:rPr kumimoji="1" lang="en-US" altLang="ja-JP" sz="2800" dirty="0"/>
              <a:t>R</a:t>
            </a:r>
            <a:r>
              <a:rPr kumimoji="1" lang="ja-JP" altLang="en-US" sz="2800" dirty="0"/>
              <a:t>インストール済みパッケージの確認</a:t>
            </a:r>
          </a:p>
        </p:txBody>
      </p:sp>
      <p:pic>
        <p:nvPicPr>
          <p:cNvPr id="3" name="図 2">
            <a:extLst>
              <a:ext uri="{FF2B5EF4-FFF2-40B4-BE49-F238E27FC236}">
                <a16:creationId xmlns:a16="http://schemas.microsoft.com/office/drawing/2014/main" id="{C192F54A-3E74-43DD-83CE-F5EB6A10ADF7}"/>
              </a:ext>
            </a:extLst>
          </p:cNvPr>
          <p:cNvPicPr>
            <a:picLocks noChangeAspect="1"/>
          </p:cNvPicPr>
          <p:nvPr/>
        </p:nvPicPr>
        <p:blipFill>
          <a:blip r:embed="rId3"/>
          <a:stretch>
            <a:fillRect/>
          </a:stretch>
        </p:blipFill>
        <p:spPr>
          <a:xfrm>
            <a:off x="4806401" y="753127"/>
            <a:ext cx="3848716" cy="4141418"/>
          </a:xfrm>
          <a:prstGeom prst="rect">
            <a:avLst/>
          </a:prstGeom>
        </p:spPr>
      </p:pic>
      <p:pic>
        <p:nvPicPr>
          <p:cNvPr id="4" name="図 3">
            <a:extLst>
              <a:ext uri="{FF2B5EF4-FFF2-40B4-BE49-F238E27FC236}">
                <a16:creationId xmlns:a16="http://schemas.microsoft.com/office/drawing/2014/main" id="{136DBFC6-0E88-4EB0-85FD-60429F02165E}"/>
              </a:ext>
            </a:extLst>
          </p:cNvPr>
          <p:cNvPicPr>
            <a:picLocks noChangeAspect="1"/>
          </p:cNvPicPr>
          <p:nvPr/>
        </p:nvPicPr>
        <p:blipFill>
          <a:blip r:embed="rId4"/>
          <a:stretch>
            <a:fillRect/>
          </a:stretch>
        </p:blipFill>
        <p:spPr>
          <a:xfrm>
            <a:off x="490977" y="753127"/>
            <a:ext cx="3848716" cy="4141418"/>
          </a:xfrm>
          <a:prstGeom prst="rect">
            <a:avLst/>
          </a:prstGeom>
        </p:spPr>
      </p:pic>
    </p:spTree>
    <p:extLst>
      <p:ext uri="{BB962C8B-B14F-4D97-AF65-F5344CB8AC3E}">
        <p14:creationId xmlns:p14="http://schemas.microsoft.com/office/powerpoint/2010/main" val="860508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637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64FE22C6-3C95-4A78-9644-504C8404FE57}"/>
              </a:ext>
            </a:extLst>
          </p:cNvPr>
          <p:cNvGraphicFramePr>
            <a:graphicFrameLocks noGrp="1"/>
          </p:cNvGraphicFramePr>
          <p:nvPr>
            <p:extLst>
              <p:ext uri="{D42A27DB-BD31-4B8C-83A1-F6EECF244321}">
                <p14:modId xmlns:p14="http://schemas.microsoft.com/office/powerpoint/2010/main" val="2472976965"/>
              </p:ext>
            </p:extLst>
          </p:nvPr>
        </p:nvGraphicFramePr>
        <p:xfrm>
          <a:off x="810444" y="3051266"/>
          <a:ext cx="6805004" cy="1828800"/>
        </p:xfrm>
        <a:graphic>
          <a:graphicData uri="http://schemas.openxmlformats.org/drawingml/2006/table">
            <a:tbl>
              <a:tblPr firstRow="1">
                <a:tableStyleId>{21E4AEA4-8DFA-4A89-87EB-49C32662AFE0}</a:tableStyleId>
              </a:tblPr>
              <a:tblGrid>
                <a:gridCol w="466657">
                  <a:extLst>
                    <a:ext uri="{9D8B030D-6E8A-4147-A177-3AD203B41FA5}">
                      <a16:colId xmlns:a16="http://schemas.microsoft.com/office/drawing/2014/main" val="1905438064"/>
                    </a:ext>
                  </a:extLst>
                </a:gridCol>
                <a:gridCol w="1357785">
                  <a:extLst>
                    <a:ext uri="{9D8B030D-6E8A-4147-A177-3AD203B41FA5}">
                      <a16:colId xmlns:a16="http://schemas.microsoft.com/office/drawing/2014/main" val="3845316601"/>
                    </a:ext>
                  </a:extLst>
                </a:gridCol>
                <a:gridCol w="1828800">
                  <a:extLst>
                    <a:ext uri="{9D8B030D-6E8A-4147-A177-3AD203B41FA5}">
                      <a16:colId xmlns:a16="http://schemas.microsoft.com/office/drawing/2014/main" val="1107370574"/>
                    </a:ext>
                  </a:extLst>
                </a:gridCol>
                <a:gridCol w="3151762">
                  <a:extLst>
                    <a:ext uri="{9D8B030D-6E8A-4147-A177-3AD203B41FA5}">
                      <a16:colId xmlns:a16="http://schemas.microsoft.com/office/drawing/2014/main" val="1171042505"/>
                    </a:ext>
                  </a:extLst>
                </a:gridCol>
              </a:tblGrid>
              <a:tr h="179633">
                <a:tc>
                  <a:txBody>
                    <a:bodyPr/>
                    <a:lstStyle/>
                    <a:p>
                      <a:r>
                        <a:rPr kumimoji="1" lang="ja-JP" altLang="en-US" sz="1800" dirty="0"/>
                        <a:t>＃</a:t>
                      </a:r>
                    </a:p>
                  </a:txBody>
                  <a:tcPr/>
                </a:tc>
                <a:tc>
                  <a:txBody>
                    <a:bodyPr/>
                    <a:lstStyle/>
                    <a:p>
                      <a:r>
                        <a:rPr kumimoji="1" lang="ja-JP" altLang="en-US" sz="1800" dirty="0"/>
                        <a:t>マシン名</a:t>
                      </a:r>
                    </a:p>
                  </a:txBody>
                  <a:tcPr/>
                </a:tc>
                <a:tc>
                  <a:txBody>
                    <a:bodyPr/>
                    <a:lstStyle/>
                    <a:p>
                      <a:r>
                        <a:rPr kumimoji="1" lang="ja-JP" altLang="en-US" sz="1800" dirty="0"/>
                        <a:t>アドレス</a:t>
                      </a:r>
                    </a:p>
                  </a:txBody>
                  <a:tcPr/>
                </a:tc>
                <a:tc>
                  <a:txBody>
                    <a:bodyPr/>
                    <a:lstStyle/>
                    <a:p>
                      <a:r>
                        <a:rPr kumimoji="1" lang="en-US" altLang="ja-JP" sz="1800" dirty="0"/>
                        <a:t>ID/PWD</a:t>
                      </a:r>
                      <a:endParaRPr kumimoji="1" lang="ja-JP" altLang="en-US" sz="1800" dirty="0"/>
                    </a:p>
                  </a:txBody>
                  <a:tcPr/>
                </a:tc>
                <a:extLst>
                  <a:ext uri="{0D108BD9-81ED-4DB2-BD59-A6C34878D82A}">
                    <a16:rowId xmlns:a16="http://schemas.microsoft.com/office/drawing/2014/main" val="366368695"/>
                  </a:ext>
                </a:extLst>
              </a:tr>
              <a:tr h="179633">
                <a:tc>
                  <a:txBody>
                    <a:bodyPr/>
                    <a:lstStyle/>
                    <a:p>
                      <a:r>
                        <a:rPr kumimoji="1" lang="en-US" altLang="ja-JP" sz="1800" dirty="0"/>
                        <a:t>1</a:t>
                      </a:r>
                      <a:endParaRPr kumimoji="1" lang="ja-JP" altLang="en-US" sz="1800" dirty="0"/>
                    </a:p>
                  </a:txBody>
                  <a:tcPr/>
                </a:tc>
                <a:tc>
                  <a:txBody>
                    <a:bodyPr/>
                    <a:lstStyle/>
                    <a:p>
                      <a:r>
                        <a:rPr kumimoji="1" lang="en-US" altLang="ja-JP" sz="1800" dirty="0"/>
                        <a:t>sql17ml</a:t>
                      </a:r>
                      <a:endParaRPr kumimoji="1" lang="ja-JP" altLang="en-US" sz="1800" dirty="0"/>
                    </a:p>
                  </a:txBody>
                  <a:tcPr/>
                </a:tc>
                <a:tc>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r>
                        <a:rPr lang="en-US" altLang="ja-JP" sz="1800" kern="1200" dirty="0">
                          <a:solidFill>
                            <a:schemeClr val="dk1"/>
                          </a:solidFill>
                          <a:effectLst/>
                          <a:latin typeface="+mn-lt"/>
                          <a:ea typeface="+mn-ea"/>
                          <a:cs typeface="+mn-cs"/>
                        </a:rPr>
                        <a:t>13.78.189.120</a:t>
                      </a:r>
                    </a:p>
                  </a:txBody>
                  <a:tcPr/>
                </a:tc>
                <a:tc rowSpan="4">
                  <a:txBody>
                    <a:bodyPr/>
                    <a:lstStyle/>
                    <a:p>
                      <a:r>
                        <a:rPr lang="en-US" altLang="ja-JP" sz="1800" dirty="0"/>
                        <a:t>ID</a:t>
                      </a:r>
                      <a:r>
                        <a:rPr lang="ja-JP" altLang="en-US" sz="1800" dirty="0"/>
                        <a:t> 　：</a:t>
                      </a:r>
                      <a:r>
                        <a:rPr lang="en-US" altLang="ja-JP" sz="1800" dirty="0" err="1"/>
                        <a:t>handson</a:t>
                      </a:r>
                      <a:endParaRPr lang="en-US" altLang="ja-JP" sz="1800" dirty="0"/>
                    </a:p>
                    <a:p>
                      <a:r>
                        <a:rPr lang="en-US" altLang="ja-JP" sz="1800" dirty="0"/>
                        <a:t>PWD</a:t>
                      </a:r>
                      <a:r>
                        <a:rPr lang="ja-JP" altLang="en-US" sz="1800" dirty="0"/>
                        <a:t>：</a:t>
                      </a:r>
                      <a:r>
                        <a:rPr lang="en-US" altLang="ja-JP" sz="1800" dirty="0"/>
                        <a:t>Sql17mlhandson</a:t>
                      </a:r>
                    </a:p>
                    <a:p>
                      <a:r>
                        <a:rPr lang="ja-JP" altLang="en-US" sz="1800" dirty="0"/>
                        <a:t>　　　（先頭</a:t>
                      </a:r>
                      <a:r>
                        <a:rPr lang="en-US" altLang="ja-JP" sz="1800" dirty="0"/>
                        <a:t>S</a:t>
                      </a:r>
                      <a:r>
                        <a:rPr lang="ja-JP" altLang="en-US" sz="1800" dirty="0"/>
                        <a:t>は大文字）</a:t>
                      </a:r>
                      <a:endParaRPr lang="en-US" altLang="ja-JP" sz="1800" dirty="0"/>
                    </a:p>
                  </a:txBody>
                  <a:tcPr/>
                </a:tc>
                <a:extLst>
                  <a:ext uri="{0D108BD9-81ED-4DB2-BD59-A6C34878D82A}">
                    <a16:rowId xmlns:a16="http://schemas.microsoft.com/office/drawing/2014/main" val="2574353845"/>
                  </a:ext>
                </a:extLst>
              </a:tr>
              <a:tr h="179633">
                <a:tc>
                  <a:txBody>
                    <a:bodyPr/>
                    <a:lstStyle/>
                    <a:p>
                      <a:r>
                        <a:rPr kumimoji="1" lang="en-US" altLang="ja-JP" sz="1800" dirty="0"/>
                        <a:t>2</a:t>
                      </a:r>
                      <a:endParaRPr kumimoji="1" lang="ja-JP" altLang="en-US" sz="1800" dirty="0"/>
                    </a:p>
                  </a:txBody>
                  <a:tcPr/>
                </a:tc>
                <a:tc>
                  <a:txBody>
                    <a:bodyPr/>
                    <a:lstStyle/>
                    <a:p>
                      <a:r>
                        <a:rPr kumimoji="1" lang="en-US" altLang="ja-JP" sz="1800" dirty="0"/>
                        <a:t>sql17ml2</a:t>
                      </a:r>
                      <a:endParaRPr kumimoji="1" lang="ja-JP" altLang="en-US" sz="1800" dirty="0"/>
                    </a:p>
                  </a:txBody>
                  <a:tcPr/>
                </a:tc>
                <a:tc>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r>
                        <a:rPr lang="en-US" altLang="ja-JP" sz="1800" kern="1200" dirty="0">
                          <a:solidFill>
                            <a:schemeClr val="dk1"/>
                          </a:solidFill>
                          <a:effectLst/>
                          <a:latin typeface="+mn-lt"/>
                          <a:ea typeface="+mn-ea"/>
                          <a:cs typeface="+mn-cs"/>
                        </a:rPr>
                        <a:t>52.161.103.154</a:t>
                      </a:r>
                    </a:p>
                  </a:txBody>
                  <a:tcPr/>
                </a:tc>
                <a:tc vMerge="1">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endParaRPr lang="en-US" altLang="ja-JP" sz="2000" kern="1200" dirty="0">
                        <a:solidFill>
                          <a:schemeClr val="dk1"/>
                        </a:solidFill>
                        <a:effectLst/>
                        <a:latin typeface="+mn-lt"/>
                        <a:ea typeface="+mn-ea"/>
                        <a:cs typeface="+mn-cs"/>
                      </a:endParaRPr>
                    </a:p>
                  </a:txBody>
                  <a:tcPr/>
                </a:tc>
                <a:extLst>
                  <a:ext uri="{0D108BD9-81ED-4DB2-BD59-A6C34878D82A}">
                    <a16:rowId xmlns:a16="http://schemas.microsoft.com/office/drawing/2014/main" val="3385246123"/>
                  </a:ext>
                </a:extLst>
              </a:tr>
              <a:tr h="179633">
                <a:tc>
                  <a:txBody>
                    <a:bodyPr/>
                    <a:lstStyle/>
                    <a:p>
                      <a:r>
                        <a:rPr kumimoji="1" lang="en-US" altLang="ja-JP" sz="1800" dirty="0"/>
                        <a:t>3</a:t>
                      </a:r>
                      <a:endParaRPr kumimoji="1" lang="ja-JP" altLang="en-US" sz="1800" dirty="0"/>
                    </a:p>
                  </a:txBody>
                  <a:tcPr/>
                </a:tc>
                <a:tc>
                  <a:txBody>
                    <a:bodyPr/>
                    <a:lstStyle/>
                    <a:p>
                      <a:r>
                        <a:rPr kumimoji="1" lang="en-US" altLang="ja-JP" sz="1800" dirty="0"/>
                        <a:t>sql17ml3</a:t>
                      </a:r>
                      <a:endParaRPr kumimoji="1" lang="ja-JP" altLang="en-US" sz="1800" dirty="0"/>
                    </a:p>
                  </a:txBody>
                  <a:tcPr/>
                </a:tc>
                <a:tc>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r>
                        <a:rPr lang="en-US" altLang="ja-JP" sz="1800" kern="1200" dirty="0">
                          <a:solidFill>
                            <a:schemeClr val="dk1"/>
                          </a:solidFill>
                          <a:effectLst/>
                          <a:latin typeface="+mn-lt"/>
                          <a:ea typeface="+mn-ea"/>
                          <a:cs typeface="+mn-cs"/>
                        </a:rPr>
                        <a:t>52.161.96.139</a:t>
                      </a:r>
                    </a:p>
                  </a:txBody>
                  <a:tcPr/>
                </a:tc>
                <a:tc vMerge="1">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endParaRPr lang="en-US" altLang="ja-JP" sz="2000" kern="1200" dirty="0">
                        <a:solidFill>
                          <a:schemeClr val="dk1"/>
                        </a:solidFill>
                        <a:effectLst/>
                        <a:latin typeface="+mn-lt"/>
                        <a:ea typeface="+mn-ea"/>
                        <a:cs typeface="+mn-cs"/>
                      </a:endParaRPr>
                    </a:p>
                  </a:txBody>
                  <a:tcPr/>
                </a:tc>
                <a:extLst>
                  <a:ext uri="{0D108BD9-81ED-4DB2-BD59-A6C34878D82A}">
                    <a16:rowId xmlns:a16="http://schemas.microsoft.com/office/drawing/2014/main" val="3551186103"/>
                  </a:ext>
                </a:extLst>
              </a:tr>
              <a:tr h="179633">
                <a:tc>
                  <a:txBody>
                    <a:bodyPr/>
                    <a:lstStyle/>
                    <a:p>
                      <a:r>
                        <a:rPr kumimoji="1" lang="en-US" altLang="ja-JP" sz="1800" dirty="0"/>
                        <a:t>4</a:t>
                      </a:r>
                      <a:endParaRPr kumimoji="1" lang="ja-JP" altLang="en-US" sz="1800" dirty="0"/>
                    </a:p>
                  </a:txBody>
                  <a:tcPr/>
                </a:tc>
                <a:tc>
                  <a:txBody>
                    <a:bodyPr/>
                    <a:lstStyle/>
                    <a:p>
                      <a:r>
                        <a:rPr kumimoji="1" lang="en-US" altLang="ja-JP" sz="1800" dirty="0"/>
                        <a:t>sql17ml4</a:t>
                      </a:r>
                      <a:endParaRPr kumimoji="1" lang="ja-JP" altLang="en-US" sz="1800" dirty="0"/>
                    </a:p>
                  </a:txBody>
                  <a:tcPr/>
                </a:tc>
                <a:tc>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r>
                        <a:rPr lang="en-US" altLang="ja-JP" sz="1800" kern="1200" dirty="0">
                          <a:solidFill>
                            <a:schemeClr val="dk1"/>
                          </a:solidFill>
                          <a:effectLst/>
                          <a:latin typeface="+mn-lt"/>
                          <a:ea typeface="+mn-ea"/>
                          <a:cs typeface="+mn-cs"/>
                        </a:rPr>
                        <a:t>52.161.102.113</a:t>
                      </a:r>
                    </a:p>
                  </a:txBody>
                  <a:tcPr/>
                </a:tc>
                <a:tc vMerge="1">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endParaRPr lang="en-US" altLang="ja-JP" sz="2000" kern="1200" dirty="0">
                        <a:solidFill>
                          <a:schemeClr val="dk1"/>
                        </a:solidFill>
                        <a:effectLst/>
                        <a:latin typeface="+mn-lt"/>
                        <a:ea typeface="+mn-ea"/>
                        <a:cs typeface="+mn-cs"/>
                      </a:endParaRPr>
                    </a:p>
                  </a:txBody>
                  <a:tcPr/>
                </a:tc>
                <a:extLst>
                  <a:ext uri="{0D108BD9-81ED-4DB2-BD59-A6C34878D82A}">
                    <a16:rowId xmlns:a16="http://schemas.microsoft.com/office/drawing/2014/main" val="3196497681"/>
                  </a:ext>
                </a:extLst>
              </a:tr>
            </a:tbl>
          </a:graphicData>
        </a:graphic>
      </p:graphicFrame>
      <p:sp>
        <p:nvSpPr>
          <p:cNvPr id="4" name="タイトル 3">
            <a:extLst>
              <a:ext uri="{FF2B5EF4-FFF2-40B4-BE49-F238E27FC236}">
                <a16:creationId xmlns:a16="http://schemas.microsoft.com/office/drawing/2014/main" id="{024D54A4-606F-46A4-A891-E9E7B08344FD}"/>
              </a:ext>
            </a:extLst>
          </p:cNvPr>
          <p:cNvSpPr>
            <a:spLocks noGrp="1"/>
          </p:cNvSpPr>
          <p:nvPr>
            <p:ph type="title"/>
          </p:nvPr>
        </p:nvSpPr>
        <p:spPr/>
        <p:txBody>
          <a:bodyPr/>
          <a:lstStyle/>
          <a:p>
            <a:r>
              <a:rPr kumimoji="1" lang="ja-JP" altLang="en-US" sz="2400" dirty="0"/>
              <a:t>サンプルコードダウンロード</a:t>
            </a:r>
            <a:br>
              <a:rPr kumimoji="1" lang="en-US" altLang="ja-JP" sz="2400" dirty="0"/>
            </a:br>
            <a:br>
              <a:rPr kumimoji="1" lang="en-US" altLang="ja-JP" sz="2400" dirty="0"/>
            </a:br>
            <a:br>
              <a:rPr kumimoji="1" lang="en-US" altLang="ja-JP" sz="2400" dirty="0"/>
            </a:br>
            <a:r>
              <a:rPr kumimoji="1" lang="ja-JP" altLang="en-US" sz="2400" dirty="0"/>
              <a:t>ハンズオン用データベース（</a:t>
            </a:r>
            <a:r>
              <a:rPr kumimoji="1" lang="en-US" altLang="ja-JP" sz="2400" dirty="0"/>
              <a:t>sql17mlhandson</a:t>
            </a:r>
            <a:r>
              <a:rPr kumimoji="1" lang="ja-JP" altLang="en-US" sz="2400" dirty="0"/>
              <a:t>）の作成</a:t>
            </a:r>
            <a:br>
              <a:rPr kumimoji="1" lang="en-US" altLang="ja-JP" sz="2400" dirty="0"/>
            </a:br>
            <a:br>
              <a:rPr kumimoji="1" lang="en-US" altLang="ja-JP" sz="2400" dirty="0"/>
            </a:br>
            <a:br>
              <a:rPr kumimoji="1" lang="en-US" altLang="ja-JP" sz="2400" dirty="0"/>
            </a:br>
            <a:br>
              <a:rPr kumimoji="1" lang="en-US" altLang="ja-JP" sz="2400" dirty="0"/>
            </a:br>
            <a:r>
              <a:rPr kumimoji="1" lang="ja-JP" altLang="en-US" sz="2400" dirty="0"/>
              <a:t>貸出マシン（セミナー中のみ貸出）</a:t>
            </a:r>
          </a:p>
        </p:txBody>
      </p:sp>
      <p:sp>
        <p:nvSpPr>
          <p:cNvPr id="5" name="正方形/長方形 4">
            <a:extLst>
              <a:ext uri="{FF2B5EF4-FFF2-40B4-BE49-F238E27FC236}">
                <a16:creationId xmlns:a16="http://schemas.microsoft.com/office/drawing/2014/main" id="{9B71551B-A4A5-46A7-9101-6516D993D8DE}"/>
              </a:ext>
            </a:extLst>
          </p:cNvPr>
          <p:cNvSpPr/>
          <p:nvPr/>
        </p:nvSpPr>
        <p:spPr>
          <a:xfrm>
            <a:off x="685294" y="544347"/>
            <a:ext cx="3799438" cy="523220"/>
          </a:xfrm>
          <a:prstGeom prst="rect">
            <a:avLst/>
          </a:prstGeom>
        </p:spPr>
        <p:txBody>
          <a:bodyPr wrap="none">
            <a:spAutoFit/>
          </a:bodyPr>
          <a:lstStyle/>
          <a:p>
            <a:r>
              <a:rPr lang="en-US" altLang="ja-JP" sz="2800" dirty="0">
                <a:hlinkClick r:id="rId2"/>
              </a:rPr>
              <a:t>https://goo.gl/6NzN6o</a:t>
            </a:r>
            <a:endParaRPr lang="ja-JP" altLang="en-US" sz="3600" dirty="0"/>
          </a:p>
        </p:txBody>
      </p:sp>
      <p:sp>
        <p:nvSpPr>
          <p:cNvPr id="8" name="正方形/長方形 7">
            <a:extLst>
              <a:ext uri="{FF2B5EF4-FFF2-40B4-BE49-F238E27FC236}">
                <a16:creationId xmlns:a16="http://schemas.microsoft.com/office/drawing/2014/main" id="{9DBFE671-A134-4F98-9A92-8BAEDF57CCF4}"/>
              </a:ext>
            </a:extLst>
          </p:cNvPr>
          <p:cNvSpPr/>
          <p:nvPr/>
        </p:nvSpPr>
        <p:spPr>
          <a:xfrm>
            <a:off x="685294" y="1617631"/>
            <a:ext cx="8186332" cy="830997"/>
          </a:xfrm>
          <a:prstGeom prst="rect">
            <a:avLst/>
          </a:prstGeom>
        </p:spPr>
        <p:txBody>
          <a:bodyPr wrap="square">
            <a:spAutoFit/>
          </a:bodyPr>
          <a:lstStyle/>
          <a:p>
            <a:r>
              <a:rPr lang="en-US" altLang="ja-JP" sz="2400" dirty="0">
                <a:solidFill>
                  <a:schemeClr val="accent2"/>
                </a:solidFill>
              </a:rPr>
              <a:t>Windows</a:t>
            </a:r>
            <a:r>
              <a:rPr lang="ja-JP" altLang="en-US" sz="2400" dirty="0">
                <a:solidFill>
                  <a:schemeClr val="accent2"/>
                </a:solidFill>
              </a:rPr>
              <a:t>認証で</a:t>
            </a:r>
            <a:r>
              <a:rPr lang="en-US" altLang="ja-JP" sz="2400" dirty="0">
                <a:solidFill>
                  <a:schemeClr val="accent2"/>
                </a:solidFill>
              </a:rPr>
              <a:t>sysadmin</a:t>
            </a:r>
            <a:r>
              <a:rPr lang="ja-JP" altLang="en-US" sz="2400" dirty="0">
                <a:solidFill>
                  <a:schemeClr val="accent2"/>
                </a:solidFill>
              </a:rPr>
              <a:t>として</a:t>
            </a:r>
            <a:r>
              <a:rPr lang="en-US" altLang="ja-JP" sz="2400" dirty="0">
                <a:solidFill>
                  <a:schemeClr val="accent2"/>
                </a:solidFill>
              </a:rPr>
              <a:t>SQL</a:t>
            </a:r>
            <a:r>
              <a:rPr lang="ja-JP" altLang="en-US" sz="2400" dirty="0">
                <a:solidFill>
                  <a:schemeClr val="accent2"/>
                </a:solidFill>
              </a:rPr>
              <a:t> </a:t>
            </a:r>
            <a:r>
              <a:rPr lang="en-US" altLang="ja-JP" sz="2400" dirty="0">
                <a:solidFill>
                  <a:schemeClr val="accent2"/>
                </a:solidFill>
              </a:rPr>
              <a:t>Server</a:t>
            </a:r>
            <a:r>
              <a:rPr lang="ja-JP" altLang="en-US" sz="2400" dirty="0">
                <a:solidFill>
                  <a:schemeClr val="accent2"/>
                </a:solidFill>
              </a:rPr>
              <a:t>ログイン可能な</a:t>
            </a:r>
            <a:r>
              <a:rPr lang="en-US" altLang="ja-JP" sz="2400" dirty="0">
                <a:solidFill>
                  <a:schemeClr val="accent2"/>
                </a:solidFill>
              </a:rPr>
              <a:t>Windows</a:t>
            </a:r>
            <a:r>
              <a:rPr lang="ja-JP" altLang="en-US" sz="2400" dirty="0">
                <a:solidFill>
                  <a:schemeClr val="accent2"/>
                </a:solidFill>
              </a:rPr>
              <a:t>ユーザから </a:t>
            </a:r>
            <a:r>
              <a:rPr lang="en-US" altLang="ja-JP" sz="2400" dirty="0">
                <a:solidFill>
                  <a:schemeClr val="accent2"/>
                </a:solidFill>
              </a:rPr>
              <a:t>&lt;</a:t>
            </a:r>
            <a:r>
              <a:rPr lang="ja-JP" altLang="en-US" sz="2400" dirty="0">
                <a:solidFill>
                  <a:schemeClr val="accent2"/>
                </a:solidFill>
              </a:rPr>
              <a:t>～</a:t>
            </a:r>
            <a:r>
              <a:rPr lang="en-US" altLang="ja-JP" sz="2400" dirty="0">
                <a:solidFill>
                  <a:schemeClr val="accent2"/>
                </a:solidFill>
              </a:rPr>
              <a:t>\setup\0_setup.bat&gt; </a:t>
            </a:r>
            <a:r>
              <a:rPr lang="ja-JP" altLang="en-US" sz="2400" dirty="0">
                <a:solidFill>
                  <a:schemeClr val="accent2"/>
                </a:solidFill>
              </a:rPr>
              <a:t>を実行。</a:t>
            </a:r>
            <a:endParaRPr lang="en-US" altLang="ja-JP" sz="2400" dirty="0">
              <a:solidFill>
                <a:schemeClr val="accent2"/>
              </a:solidFill>
            </a:endParaRPr>
          </a:p>
        </p:txBody>
      </p:sp>
    </p:spTree>
    <p:extLst>
      <p:ext uri="{BB962C8B-B14F-4D97-AF65-F5344CB8AC3E}">
        <p14:creationId xmlns:p14="http://schemas.microsoft.com/office/powerpoint/2010/main" val="386054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858970"/>
          </a:xfrm>
        </p:spPr>
        <p:txBody>
          <a:bodyPr/>
          <a:lstStyle/>
          <a:p>
            <a:r>
              <a:rPr kumimoji="1" lang="en-US" altLang="ja-JP" sz="8800" dirty="0"/>
              <a:t>Hands-on</a:t>
            </a:r>
            <a:r>
              <a:rPr kumimoji="1" lang="ja-JP" altLang="en-US" sz="8800" dirty="0"/>
              <a:t> ①</a:t>
            </a:r>
            <a:br>
              <a:rPr kumimoji="1" lang="en-US" altLang="ja-JP" sz="3200" dirty="0"/>
            </a:br>
            <a:r>
              <a:rPr kumimoji="1" lang="ja-JP" altLang="en-US" sz="3200" dirty="0"/>
              <a:t>　まずは動かしてみる</a:t>
            </a:r>
          </a:p>
        </p:txBody>
      </p:sp>
    </p:spTree>
    <p:extLst>
      <p:ext uri="{BB962C8B-B14F-4D97-AF65-F5344CB8AC3E}">
        <p14:creationId xmlns:p14="http://schemas.microsoft.com/office/powerpoint/2010/main" val="2370711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FE2785-7EF0-4CA6-85A6-59269890BBA8}"/>
              </a:ext>
            </a:extLst>
          </p:cNvPr>
          <p:cNvSpPr>
            <a:spLocks noGrp="1"/>
          </p:cNvSpPr>
          <p:nvPr>
            <p:ph type="title"/>
          </p:nvPr>
        </p:nvSpPr>
        <p:spPr/>
        <p:txBody>
          <a:bodyPr/>
          <a:lstStyle/>
          <a:p>
            <a:r>
              <a:rPr kumimoji="1" lang="ja-JP" altLang="en-US" dirty="0"/>
              <a:t>オペレーションモデル</a:t>
            </a:r>
          </a:p>
        </p:txBody>
      </p:sp>
      <p:sp>
        <p:nvSpPr>
          <p:cNvPr id="12" name="正方形/長方形 11">
            <a:extLst>
              <a:ext uri="{FF2B5EF4-FFF2-40B4-BE49-F238E27FC236}">
                <a16:creationId xmlns:a16="http://schemas.microsoft.com/office/drawing/2014/main" id="{246D8AFF-EBDA-4C9C-BEBC-0E3E5E7168AB}"/>
              </a:ext>
            </a:extLst>
          </p:cNvPr>
          <p:cNvSpPr/>
          <p:nvPr/>
        </p:nvSpPr>
        <p:spPr bwMode="auto">
          <a:xfrm>
            <a:off x="466252" y="4440494"/>
            <a:ext cx="2469498" cy="334201"/>
          </a:xfrm>
          <a:prstGeom prst="rect">
            <a:avLst/>
          </a:prstGeom>
          <a:solidFill>
            <a:schemeClr val="bg1"/>
          </a:solidFill>
          <a:ln w="19050">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900" b="1" i="0" u="none" strike="noStrike" kern="0" cap="none" spc="0" normalizeH="0" baseline="0" noProof="0" dirty="0">
              <a:ln>
                <a:noFill/>
              </a:ln>
              <a:solidFill>
                <a:srgbClr val="000000"/>
              </a:solidFill>
              <a:effectLst/>
              <a:uLnTx/>
              <a:uFillTx/>
              <a:latin typeface="メイリオ"/>
            </a:endParaRPr>
          </a:p>
        </p:txBody>
      </p:sp>
      <p:grpSp>
        <p:nvGrpSpPr>
          <p:cNvPr id="14" name="グループ化 13">
            <a:extLst>
              <a:ext uri="{FF2B5EF4-FFF2-40B4-BE49-F238E27FC236}">
                <a16:creationId xmlns:a16="http://schemas.microsoft.com/office/drawing/2014/main" id="{25E8D44C-6D25-4C56-BB25-8A620C9AD851}"/>
              </a:ext>
            </a:extLst>
          </p:cNvPr>
          <p:cNvGrpSpPr/>
          <p:nvPr/>
        </p:nvGrpSpPr>
        <p:grpSpPr>
          <a:xfrm>
            <a:off x="5620431" y="3494329"/>
            <a:ext cx="3273370" cy="1397482"/>
            <a:chOff x="5870630" y="3418736"/>
            <a:chExt cx="3273370" cy="1397482"/>
          </a:xfrm>
          <a:solidFill>
            <a:schemeClr val="bg1"/>
          </a:solidFill>
        </p:grpSpPr>
        <p:sp>
          <p:nvSpPr>
            <p:cNvPr id="16" name="正方形/長方形 15">
              <a:extLst>
                <a:ext uri="{FF2B5EF4-FFF2-40B4-BE49-F238E27FC236}">
                  <a16:creationId xmlns:a16="http://schemas.microsoft.com/office/drawing/2014/main" id="{097995A9-4BCC-4004-A87E-ACB4E7614E7D}"/>
                </a:ext>
              </a:extLst>
            </p:cNvPr>
            <p:cNvSpPr/>
            <p:nvPr/>
          </p:nvSpPr>
          <p:spPr bwMode="auto">
            <a:xfrm>
              <a:off x="5870630" y="3418736"/>
              <a:ext cx="3135584" cy="1366852"/>
            </a:xfrm>
            <a:prstGeom prst="rect">
              <a:avLst/>
            </a:prstGeom>
            <a:grpFill/>
            <a:ln w="19050">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900" b="1" i="0" u="none" strike="noStrike" kern="0" cap="none" spc="0" normalizeH="0" baseline="0" noProof="0" dirty="0">
                <a:ln>
                  <a:noFill/>
                </a:ln>
                <a:solidFill>
                  <a:srgbClr val="000000"/>
                </a:solidFill>
                <a:effectLst/>
                <a:uLnTx/>
                <a:uFillTx/>
                <a:latin typeface="メイリオ"/>
              </a:endParaRPr>
            </a:p>
          </p:txBody>
        </p:sp>
        <p:sp>
          <p:nvSpPr>
            <p:cNvPr id="17" name="正方形/長方形 16">
              <a:extLst>
                <a:ext uri="{FF2B5EF4-FFF2-40B4-BE49-F238E27FC236}">
                  <a16:creationId xmlns:a16="http://schemas.microsoft.com/office/drawing/2014/main" id="{76FD24EA-3D9A-4732-87C6-E4D8DF3B90BB}"/>
                </a:ext>
              </a:extLst>
            </p:cNvPr>
            <p:cNvSpPr/>
            <p:nvPr/>
          </p:nvSpPr>
          <p:spPr>
            <a:xfrm>
              <a:off x="5870630" y="3431223"/>
              <a:ext cx="3273370" cy="1384995"/>
            </a:xfrm>
            <a:prstGeom prst="rect">
              <a:avLst/>
            </a:prstGeom>
            <a:grp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CREATE</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PROCEDURE</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ja-JP" altLang="en-US"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ユーザ定義プロシージャ</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AS</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BEGIN</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EXEC</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err="1">
                  <a:ln>
                    <a:noFill/>
                  </a:ln>
                  <a:solidFill>
                    <a:srgbClr val="800000"/>
                  </a:solidFill>
                  <a:effectLst/>
                  <a:uLnTx/>
                  <a:uFillTx/>
                  <a:latin typeface="ＭＳ ゴシック" panose="020B0609070205080204" pitchFamily="49" charset="-128"/>
                  <a:ea typeface="ＭＳ ゴシック" panose="020B0609070205080204" pitchFamily="49" charset="-128"/>
                </a:rPr>
                <a:t>sp_execute_external_script</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@language </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err="1">
                  <a:ln>
                    <a:noFill/>
                  </a:ln>
                  <a:solidFill>
                    <a:srgbClr val="FF0000"/>
                  </a:solidFill>
                  <a:effectLst/>
                  <a:uLnTx/>
                  <a:uFillTx/>
                  <a:latin typeface="ＭＳ ゴシック" panose="020B0609070205080204" pitchFamily="49" charset="-128"/>
                  <a:ea typeface="ＭＳ ゴシック" panose="020B0609070205080204" pitchFamily="49" charset="-128"/>
                </a:rPr>
                <a:t>N'Python</a:t>
              </a:r>
              <a:r>
                <a:rPr kumimoji="0" lang="en-US" altLang="ja-JP" sz="1200" b="0" i="0" u="none" strike="noStrike" kern="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@script </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err="1">
                  <a:ln>
                    <a:noFill/>
                  </a:ln>
                  <a:solidFill>
                    <a:srgbClr val="FF0000"/>
                  </a:solidFill>
                  <a:effectLst/>
                  <a:uLnTx/>
                  <a:uFillTx/>
                  <a:latin typeface="ＭＳ ゴシック" panose="020B0609070205080204" pitchFamily="49" charset="-128"/>
                  <a:ea typeface="ＭＳ ゴシック" panose="020B0609070205080204" pitchFamily="49" charset="-128"/>
                </a:rPr>
                <a:t>N'#Python</a:t>
              </a:r>
              <a:r>
                <a:rPr kumimoji="0" lang="en-US" altLang="ja-JP" sz="1200" b="0" i="0" u="none" strike="noStrike" kern="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rPr>
                <a:t> code#'</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END</a:t>
              </a:r>
              <a:endParaRPr kumimoji="0" lang="ja-JP" altLang="en-US" sz="1200" b="0" i="0" u="none" strike="noStrike" kern="0" cap="none" spc="0" normalizeH="0" baseline="0" noProof="0" dirty="0">
                <a:ln>
                  <a:noFill/>
                </a:ln>
                <a:solidFill>
                  <a:srgbClr val="000000"/>
                </a:solidFill>
                <a:effectLst/>
                <a:uLnTx/>
                <a:uFillTx/>
                <a:latin typeface="メイリオ"/>
              </a:endParaRPr>
            </a:p>
          </p:txBody>
        </p:sp>
      </p:grpSp>
      <p:sp>
        <p:nvSpPr>
          <p:cNvPr id="18" name="正方形/長方形 17">
            <a:extLst>
              <a:ext uri="{FF2B5EF4-FFF2-40B4-BE49-F238E27FC236}">
                <a16:creationId xmlns:a16="http://schemas.microsoft.com/office/drawing/2014/main" id="{624C7C56-93F9-4F41-9F61-3001D1A0116B}"/>
              </a:ext>
            </a:extLst>
          </p:cNvPr>
          <p:cNvSpPr/>
          <p:nvPr/>
        </p:nvSpPr>
        <p:spPr bwMode="auto">
          <a:xfrm>
            <a:off x="5620431" y="948554"/>
            <a:ext cx="3126225" cy="2468666"/>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9" name="正方形/長方形 18">
            <a:extLst>
              <a:ext uri="{FF2B5EF4-FFF2-40B4-BE49-F238E27FC236}">
                <a16:creationId xmlns:a16="http://schemas.microsoft.com/office/drawing/2014/main" id="{DE465F11-6A2C-4D1B-B398-46ED49EC9254}"/>
              </a:ext>
            </a:extLst>
          </p:cNvPr>
          <p:cNvSpPr/>
          <p:nvPr/>
        </p:nvSpPr>
        <p:spPr bwMode="auto">
          <a:xfrm>
            <a:off x="442880" y="948554"/>
            <a:ext cx="2446537" cy="2468666"/>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0" name="正方形/長方形 19">
            <a:extLst>
              <a:ext uri="{FF2B5EF4-FFF2-40B4-BE49-F238E27FC236}">
                <a16:creationId xmlns:a16="http://schemas.microsoft.com/office/drawing/2014/main" id="{75FD09DA-B5AB-46AA-A14A-BBF4CFB7A6F5}"/>
              </a:ext>
            </a:extLst>
          </p:cNvPr>
          <p:cNvSpPr/>
          <p:nvPr/>
        </p:nvSpPr>
        <p:spPr bwMode="auto">
          <a:xfrm>
            <a:off x="5782039" y="1956618"/>
            <a:ext cx="2809288" cy="360000"/>
          </a:xfrm>
          <a:prstGeom prst="rect">
            <a:avLst/>
          </a:prstGeom>
          <a:noFill/>
          <a:ln w="19050">
            <a:solidFill>
              <a:srgbClr val="002B62"/>
            </a:solidFill>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cs typeface="Segoe UI" panose="020B0502040204020203" pitchFamily="34" charset="0"/>
              </a:rPr>
              <a:t>SQL Server</a:t>
            </a:r>
            <a:r>
              <a:rPr kumimoji="0" lang="ja-JP" altLang="en-US" sz="1400" b="0" i="0" u="none" strike="noStrike" kern="0" cap="none" spc="0" normalizeH="0" baseline="0" noProof="0">
                <a:ln>
                  <a:noFill/>
                </a:ln>
                <a:solidFill>
                  <a:srgbClr val="000000"/>
                </a:solidFill>
                <a:effectLst/>
                <a:uLnTx/>
                <a:uFillTx/>
                <a:cs typeface="Segoe UI" panose="020B0502040204020203" pitchFamily="34" charset="0"/>
              </a:rPr>
              <a:t> </a:t>
            </a:r>
            <a:r>
              <a:rPr kumimoji="0" lang="en-US" altLang="ja-JP" sz="1400" b="0" i="0" u="none" strike="noStrike" kern="0" cap="none" spc="0" normalizeH="0" baseline="0" noProof="0">
                <a:ln>
                  <a:noFill/>
                </a:ln>
                <a:solidFill>
                  <a:srgbClr val="000000"/>
                </a:solidFill>
                <a:effectLst/>
                <a:uLnTx/>
                <a:uFillTx/>
                <a:cs typeface="Segoe UI" panose="020B0502040204020203" pitchFamily="34" charset="0"/>
              </a:rPr>
              <a:t>2017</a:t>
            </a:r>
            <a:endParaRPr kumimoji="0" lang="ja-JP" altLang="en-US" sz="1400" b="0" i="0" u="none" strike="noStrike" kern="0" cap="none" spc="0" normalizeH="0" baseline="0" noProof="0" dirty="0">
              <a:ln>
                <a:noFill/>
              </a:ln>
              <a:solidFill>
                <a:srgbClr val="000000"/>
              </a:solidFill>
              <a:effectLst/>
              <a:uLnTx/>
              <a:uFillTx/>
              <a:cs typeface="Segoe UI" panose="020B0502040204020203" pitchFamily="34" charset="0"/>
            </a:endParaRPr>
          </a:p>
        </p:txBody>
      </p:sp>
      <p:sp>
        <p:nvSpPr>
          <p:cNvPr id="21" name="正方形/長方形 20">
            <a:extLst>
              <a:ext uri="{FF2B5EF4-FFF2-40B4-BE49-F238E27FC236}">
                <a16:creationId xmlns:a16="http://schemas.microsoft.com/office/drawing/2014/main" id="{5588F165-58FC-4EB9-AAA2-81A6BED16ED9}"/>
              </a:ext>
            </a:extLst>
          </p:cNvPr>
          <p:cNvSpPr/>
          <p:nvPr/>
        </p:nvSpPr>
        <p:spPr bwMode="auto">
          <a:xfrm>
            <a:off x="5782039" y="2406735"/>
            <a:ext cx="2809288" cy="360000"/>
          </a:xfrm>
          <a:prstGeom prst="rect">
            <a:avLst/>
          </a:prstGeom>
          <a:noFill/>
          <a:ln w="19050">
            <a:solidFill>
              <a:srgbClr val="002B62"/>
            </a:solidFill>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srgbClr val="000000"/>
                </a:solidFill>
                <a:effectLst/>
                <a:uLnTx/>
                <a:uFillTx/>
                <a:cs typeface="Segoe UI" panose="020B0502040204020203" pitchFamily="34" charset="0"/>
              </a:rPr>
              <a:t>Machine Learning Services</a:t>
            </a:r>
            <a:endParaRPr kumimoji="0" lang="ja-JP" altLang="en-US" sz="1400" b="0" i="0" u="none" strike="noStrike" kern="0" cap="none" spc="0" normalizeH="0" baseline="0" noProof="0" dirty="0">
              <a:ln>
                <a:noFill/>
              </a:ln>
              <a:solidFill>
                <a:srgbClr val="000000"/>
              </a:solidFill>
              <a:effectLst/>
              <a:uLnTx/>
              <a:uFillTx/>
              <a:cs typeface="Segoe UI" panose="020B0502040204020203" pitchFamily="34" charset="0"/>
            </a:endParaRPr>
          </a:p>
        </p:txBody>
      </p:sp>
      <p:sp>
        <p:nvSpPr>
          <p:cNvPr id="22" name="正方形/長方形 21">
            <a:extLst>
              <a:ext uri="{FF2B5EF4-FFF2-40B4-BE49-F238E27FC236}">
                <a16:creationId xmlns:a16="http://schemas.microsoft.com/office/drawing/2014/main" id="{AEB79589-CB5F-434C-81B9-257766CA52CA}"/>
              </a:ext>
            </a:extLst>
          </p:cNvPr>
          <p:cNvSpPr/>
          <p:nvPr/>
        </p:nvSpPr>
        <p:spPr bwMode="auto">
          <a:xfrm>
            <a:off x="5782039" y="2854017"/>
            <a:ext cx="2809288" cy="360000"/>
          </a:xfrm>
          <a:prstGeom prst="rect">
            <a:avLst/>
          </a:prstGeom>
          <a:noFill/>
          <a:ln w="19050">
            <a:solidFill>
              <a:srgbClr val="002B62"/>
            </a:solidFill>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srgbClr val="000000"/>
                </a:solidFill>
                <a:effectLst/>
                <a:uLnTx/>
                <a:uFillTx/>
                <a:cs typeface="Segoe UI" panose="020B0502040204020203" pitchFamily="34" charset="0"/>
              </a:rPr>
              <a:t>Python Runtime</a:t>
            </a:r>
            <a:endParaRPr kumimoji="0" lang="ja-JP" altLang="en-US" sz="1400" b="0" i="0" u="none" strike="noStrike" kern="0" cap="none" spc="0" normalizeH="0" baseline="0" noProof="0" dirty="0">
              <a:ln>
                <a:noFill/>
              </a:ln>
              <a:solidFill>
                <a:srgbClr val="000000"/>
              </a:solidFill>
              <a:effectLst/>
              <a:uLnTx/>
              <a:uFillTx/>
              <a:cs typeface="Segoe UI" panose="020B0502040204020203" pitchFamily="34" charset="0"/>
            </a:endParaRPr>
          </a:p>
        </p:txBody>
      </p:sp>
      <p:sp>
        <p:nvSpPr>
          <p:cNvPr id="23" name="正方形/長方形 22">
            <a:extLst>
              <a:ext uri="{FF2B5EF4-FFF2-40B4-BE49-F238E27FC236}">
                <a16:creationId xmlns:a16="http://schemas.microsoft.com/office/drawing/2014/main" id="{617C76E5-4757-411B-9C90-21F8990880E6}"/>
              </a:ext>
            </a:extLst>
          </p:cNvPr>
          <p:cNvSpPr/>
          <p:nvPr/>
        </p:nvSpPr>
        <p:spPr>
          <a:xfrm>
            <a:off x="534064" y="1042912"/>
            <a:ext cx="680659"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4" name="正方形/長方形 23">
            <a:extLst>
              <a:ext uri="{FF2B5EF4-FFF2-40B4-BE49-F238E27FC236}">
                <a16:creationId xmlns:a16="http://schemas.microsoft.com/office/drawing/2014/main" id="{7FC8222C-323F-49E1-8605-58EA7C60B909}"/>
              </a:ext>
            </a:extLst>
          </p:cNvPr>
          <p:cNvSpPr/>
          <p:nvPr/>
        </p:nvSpPr>
        <p:spPr>
          <a:xfrm>
            <a:off x="3906729" y="2146442"/>
            <a:ext cx="1152149" cy="338554"/>
          </a:xfrm>
          <a:prstGeom prst="rect">
            <a:avLst/>
          </a:prstGeom>
        </p:spPr>
        <p:txBody>
          <a:bodyPr wrap="square">
            <a:spAutoFit/>
          </a:bodyPr>
          <a:lstStyle/>
          <a:p>
            <a:r>
              <a:rPr lang="ja-JP" altLang="en-US" sz="1600" dirty="0">
                <a:solidFill>
                  <a:srgbClr val="000000"/>
                </a:solidFill>
                <a:latin typeface="メイリオ"/>
              </a:rPr>
              <a:t>結果返却</a:t>
            </a:r>
            <a:endParaRPr lang="en-US" altLang="ja-JP" sz="1600" dirty="0">
              <a:solidFill>
                <a:srgbClr val="000000"/>
              </a:solidFill>
              <a:latin typeface="メイリオ"/>
            </a:endParaRPr>
          </a:p>
        </p:txBody>
      </p:sp>
      <p:cxnSp>
        <p:nvCxnSpPr>
          <p:cNvPr id="25" name="直線矢印コネクタ 24">
            <a:extLst>
              <a:ext uri="{FF2B5EF4-FFF2-40B4-BE49-F238E27FC236}">
                <a16:creationId xmlns:a16="http://schemas.microsoft.com/office/drawing/2014/main" id="{F8823FD0-BF0C-4114-88A1-5FBA7E9CBED7}"/>
              </a:ext>
            </a:extLst>
          </p:cNvPr>
          <p:cNvCxnSpPr/>
          <p:nvPr/>
        </p:nvCxnSpPr>
        <p:spPr bwMode="auto">
          <a:xfrm flipH="1">
            <a:off x="3017292" y="1851007"/>
            <a:ext cx="2454981" cy="0"/>
          </a:xfrm>
          <a:prstGeom prst="straightConnector1">
            <a:avLst/>
          </a:prstGeom>
          <a:solidFill>
            <a:srgbClr val="FFFFFF"/>
          </a:solidFill>
          <a:ln w="76200" cap="flat" cmpd="sng" algn="ctr">
            <a:solidFill>
              <a:srgbClr val="002B62"/>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6" name="グループ化 25">
            <a:extLst>
              <a:ext uri="{FF2B5EF4-FFF2-40B4-BE49-F238E27FC236}">
                <a16:creationId xmlns:a16="http://schemas.microsoft.com/office/drawing/2014/main" id="{C2D67C9A-7EF7-4183-8152-0073B84FB6F6}"/>
              </a:ext>
            </a:extLst>
          </p:cNvPr>
          <p:cNvGrpSpPr>
            <a:grpSpLocks noChangeAspect="1"/>
          </p:cNvGrpSpPr>
          <p:nvPr/>
        </p:nvGrpSpPr>
        <p:grpSpPr bwMode="gray">
          <a:xfrm>
            <a:off x="8136875" y="1070934"/>
            <a:ext cx="454452" cy="782247"/>
            <a:chOff x="5936838" y="1169393"/>
            <a:chExt cx="484187" cy="833438"/>
          </a:xfrm>
        </p:grpSpPr>
        <p:sp>
          <p:nvSpPr>
            <p:cNvPr id="27" name="Freeform 22">
              <a:extLst>
                <a:ext uri="{FF2B5EF4-FFF2-40B4-BE49-F238E27FC236}">
                  <a16:creationId xmlns:a16="http://schemas.microsoft.com/office/drawing/2014/main" id="{5E8E76A9-4011-4BD9-8A1F-C4651258CA81}"/>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8" name="フリーフォーム 52">
              <a:extLst>
                <a:ext uri="{FF2B5EF4-FFF2-40B4-BE49-F238E27FC236}">
                  <a16:creationId xmlns:a16="http://schemas.microsoft.com/office/drawing/2014/main" id="{4EC713F0-67DC-431B-86BE-9927970AB527}"/>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sp>
        <p:nvSpPr>
          <p:cNvPr id="29" name="正方形/長方形 28">
            <a:extLst>
              <a:ext uri="{FF2B5EF4-FFF2-40B4-BE49-F238E27FC236}">
                <a16:creationId xmlns:a16="http://schemas.microsoft.com/office/drawing/2014/main" id="{F971DECA-5BDC-4811-A677-791B60EDA54A}"/>
              </a:ext>
            </a:extLst>
          </p:cNvPr>
          <p:cNvSpPr/>
          <p:nvPr/>
        </p:nvSpPr>
        <p:spPr>
          <a:xfrm>
            <a:off x="6046356" y="1548035"/>
            <a:ext cx="2216115" cy="338554"/>
          </a:xfrm>
          <a:prstGeom prst="rect">
            <a:avLst/>
          </a:prstGeom>
        </p:spPr>
        <p:txBody>
          <a:bodyPr wrap="square">
            <a:spAutoFit/>
          </a:bodyPr>
          <a:lstStyle/>
          <a:p>
            <a:r>
              <a:rPr lang="en-US" altLang="ja-JP" sz="1600">
                <a:solidFill>
                  <a:srgbClr val="000000"/>
                </a:solidFill>
                <a:latin typeface="メイリオ"/>
              </a:rPr>
              <a:t>Python/R</a:t>
            </a:r>
            <a:r>
              <a:rPr lang="ja-JP" altLang="en-US" sz="1600">
                <a:solidFill>
                  <a:srgbClr val="000000"/>
                </a:solidFill>
                <a:latin typeface="メイリオ"/>
              </a:rPr>
              <a:t>コード実行</a:t>
            </a:r>
            <a:endParaRPr lang="en-US" altLang="ja-JP" sz="1600">
              <a:solidFill>
                <a:srgbClr val="000000"/>
              </a:solidFill>
              <a:latin typeface="メイリオ"/>
            </a:endParaRPr>
          </a:p>
        </p:txBody>
      </p:sp>
      <p:cxnSp>
        <p:nvCxnSpPr>
          <p:cNvPr id="30" name="直線矢印コネクタ 29">
            <a:extLst>
              <a:ext uri="{FF2B5EF4-FFF2-40B4-BE49-F238E27FC236}">
                <a16:creationId xmlns:a16="http://schemas.microsoft.com/office/drawing/2014/main" id="{0AF7508F-CAF2-4D81-B7F6-E5181FBDE57A}"/>
              </a:ext>
            </a:extLst>
          </p:cNvPr>
          <p:cNvCxnSpPr/>
          <p:nvPr/>
        </p:nvCxnSpPr>
        <p:spPr bwMode="auto">
          <a:xfrm flipH="1">
            <a:off x="3017292" y="2551474"/>
            <a:ext cx="2454981" cy="0"/>
          </a:xfrm>
          <a:prstGeom prst="straightConnector1">
            <a:avLst/>
          </a:prstGeom>
          <a:solidFill>
            <a:srgbClr val="FFFFFF"/>
          </a:solidFill>
          <a:ln w="762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1" name="グループ化 30">
            <a:extLst>
              <a:ext uri="{FF2B5EF4-FFF2-40B4-BE49-F238E27FC236}">
                <a16:creationId xmlns:a16="http://schemas.microsoft.com/office/drawing/2014/main" id="{35590553-6802-46F5-A7A3-1019E20A1AE8}"/>
              </a:ext>
            </a:extLst>
          </p:cNvPr>
          <p:cNvGrpSpPr>
            <a:grpSpLocks noChangeAspect="1"/>
          </p:cNvGrpSpPr>
          <p:nvPr/>
        </p:nvGrpSpPr>
        <p:grpSpPr bwMode="gray">
          <a:xfrm>
            <a:off x="1811598" y="1231532"/>
            <a:ext cx="725045" cy="621649"/>
            <a:chOff x="4115593" y="1166218"/>
            <a:chExt cx="912812" cy="782638"/>
          </a:xfrm>
        </p:grpSpPr>
        <p:sp>
          <p:nvSpPr>
            <p:cNvPr id="32" name="Freeform 171">
              <a:extLst>
                <a:ext uri="{FF2B5EF4-FFF2-40B4-BE49-F238E27FC236}">
                  <a16:creationId xmlns:a16="http://schemas.microsoft.com/office/drawing/2014/main" id="{38893913-12C6-4398-8CB8-77958A6D6602}"/>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33" name="Rectangle 172">
              <a:extLst>
                <a:ext uri="{FF2B5EF4-FFF2-40B4-BE49-F238E27FC236}">
                  <a16:creationId xmlns:a16="http://schemas.microsoft.com/office/drawing/2014/main" id="{AD92AD6D-CA11-42C3-A3CE-CCF3784FC825}"/>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grpSp>
        <p:nvGrpSpPr>
          <p:cNvPr id="34" name="Group 10">
            <a:extLst>
              <a:ext uri="{FF2B5EF4-FFF2-40B4-BE49-F238E27FC236}">
                <a16:creationId xmlns:a16="http://schemas.microsoft.com/office/drawing/2014/main" id="{1D7C0AD5-0B9A-4DBA-8062-582A9D797C51}"/>
              </a:ext>
            </a:extLst>
          </p:cNvPr>
          <p:cNvGrpSpPr/>
          <p:nvPr/>
        </p:nvGrpSpPr>
        <p:grpSpPr>
          <a:xfrm>
            <a:off x="778399" y="2009426"/>
            <a:ext cx="1757695" cy="1283152"/>
            <a:chOff x="809969" y="1378718"/>
            <a:chExt cx="2128175" cy="1553610"/>
          </a:xfrm>
        </p:grpSpPr>
        <p:pic>
          <p:nvPicPr>
            <p:cNvPr id="35" name="Picture 7">
              <a:extLst>
                <a:ext uri="{FF2B5EF4-FFF2-40B4-BE49-F238E27FC236}">
                  <a16:creationId xmlns:a16="http://schemas.microsoft.com/office/drawing/2014/main" id="{4E5E9F08-F85D-4578-938A-2347C2058814}"/>
                </a:ext>
              </a:extLst>
            </p:cNvPr>
            <p:cNvPicPr>
              <a:picLocks noChangeAspect="1"/>
            </p:cNvPicPr>
            <p:nvPr/>
          </p:nvPicPr>
          <p:blipFill>
            <a:blip r:embed="rId3"/>
            <a:stretch>
              <a:fillRect/>
            </a:stretch>
          </p:blipFill>
          <p:spPr>
            <a:xfrm>
              <a:off x="809969" y="1378718"/>
              <a:ext cx="2128175" cy="1553610"/>
            </a:xfrm>
            <a:prstGeom prst="rect">
              <a:avLst/>
            </a:prstGeom>
            <a:ln>
              <a:solidFill>
                <a:srgbClr val="002B62"/>
              </a:solidFill>
            </a:ln>
          </p:spPr>
        </p:pic>
        <p:sp>
          <p:nvSpPr>
            <p:cNvPr id="36" name="Rectangle 491">
              <a:extLst>
                <a:ext uri="{FF2B5EF4-FFF2-40B4-BE49-F238E27FC236}">
                  <a16:creationId xmlns:a16="http://schemas.microsoft.com/office/drawing/2014/main" id="{F3D88003-B4CB-4DF9-BBAD-7B95D74EC2F0}"/>
                </a:ext>
              </a:extLst>
            </p:cNvPr>
            <p:cNvSpPr/>
            <p:nvPr/>
          </p:nvSpPr>
          <p:spPr>
            <a:xfrm>
              <a:off x="913752" y="1606127"/>
              <a:ext cx="1149390" cy="1192476"/>
            </a:xfrm>
            <a:prstGeom prst="rect">
              <a:avLst/>
            </a:prstGeom>
          </p:spPr>
          <p:txBody>
            <a:bodyPr wrap="none">
              <a:spAutoFit/>
            </a:bodyPr>
            <a:lstStyle/>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T-SQL</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Java</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C/C++</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C#/VB.NET</a:t>
              </a:r>
            </a:p>
          </p:txBody>
        </p:sp>
        <p:sp>
          <p:nvSpPr>
            <p:cNvPr id="37" name="Rectangle 492">
              <a:extLst>
                <a:ext uri="{FF2B5EF4-FFF2-40B4-BE49-F238E27FC236}">
                  <a16:creationId xmlns:a16="http://schemas.microsoft.com/office/drawing/2014/main" id="{BC0E44DF-886B-4E21-A9F0-36E55312410E}"/>
                </a:ext>
              </a:extLst>
            </p:cNvPr>
            <p:cNvSpPr/>
            <p:nvPr/>
          </p:nvSpPr>
          <p:spPr>
            <a:xfrm>
              <a:off x="1985009" y="1606127"/>
              <a:ext cx="862138" cy="1192476"/>
            </a:xfrm>
            <a:prstGeom prst="rect">
              <a:avLst/>
            </a:prstGeom>
          </p:spPr>
          <p:txBody>
            <a:bodyPr wrap="none">
              <a:spAutoFit/>
            </a:bodyPr>
            <a:lstStyle/>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PHP</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Node.js</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Python</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Ruby</a:t>
              </a:r>
              <a:endParaRPr kumimoji="0" lang="en-US" sz="8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endParaRPr>
            </a:p>
          </p:txBody>
        </p:sp>
      </p:grpSp>
      <p:sp>
        <p:nvSpPr>
          <p:cNvPr id="38" name="正方形/長方形 37">
            <a:extLst>
              <a:ext uri="{FF2B5EF4-FFF2-40B4-BE49-F238E27FC236}">
                <a16:creationId xmlns:a16="http://schemas.microsoft.com/office/drawing/2014/main" id="{51E8F15D-7319-4B01-9EA1-964333AEAB66}"/>
              </a:ext>
            </a:extLst>
          </p:cNvPr>
          <p:cNvSpPr/>
          <p:nvPr/>
        </p:nvSpPr>
        <p:spPr>
          <a:xfrm>
            <a:off x="5669976" y="1464973"/>
            <a:ext cx="543739" cy="523220"/>
          </a:xfrm>
          <a:prstGeom prst="rect">
            <a:avLst/>
          </a:prstGeom>
        </p:spPr>
        <p:txBody>
          <a:bodyPr wrap="none">
            <a:spAutoFit/>
          </a:bodyPr>
          <a:lstStyle/>
          <a:p>
            <a:r>
              <a:rPr lang="ja-JP" altLang="en-US" sz="2800">
                <a:solidFill>
                  <a:srgbClr val="000000"/>
                </a:solidFill>
                <a:latin typeface="メイリオ"/>
              </a:rPr>
              <a:t>②</a:t>
            </a:r>
          </a:p>
        </p:txBody>
      </p:sp>
      <p:sp>
        <p:nvSpPr>
          <p:cNvPr id="39" name="正方形/長方形 38">
            <a:extLst>
              <a:ext uri="{FF2B5EF4-FFF2-40B4-BE49-F238E27FC236}">
                <a16:creationId xmlns:a16="http://schemas.microsoft.com/office/drawing/2014/main" id="{3CECA40F-6273-4154-B0B9-B1B6B3722DEA}"/>
              </a:ext>
            </a:extLst>
          </p:cNvPr>
          <p:cNvSpPr/>
          <p:nvPr/>
        </p:nvSpPr>
        <p:spPr>
          <a:xfrm>
            <a:off x="3510927" y="2088436"/>
            <a:ext cx="543739" cy="523220"/>
          </a:xfrm>
          <a:prstGeom prst="rect">
            <a:avLst/>
          </a:prstGeom>
        </p:spPr>
        <p:txBody>
          <a:bodyPr wrap="none">
            <a:spAutoFit/>
          </a:bodyPr>
          <a:lstStyle/>
          <a:p>
            <a:r>
              <a:rPr lang="ja-JP" altLang="en-US" sz="2800">
                <a:solidFill>
                  <a:srgbClr val="000000"/>
                </a:solidFill>
                <a:latin typeface="メイリオ"/>
              </a:rPr>
              <a:t>③</a:t>
            </a:r>
          </a:p>
        </p:txBody>
      </p:sp>
      <p:sp>
        <p:nvSpPr>
          <p:cNvPr id="40" name="正方形/長方形 39">
            <a:extLst>
              <a:ext uri="{FF2B5EF4-FFF2-40B4-BE49-F238E27FC236}">
                <a16:creationId xmlns:a16="http://schemas.microsoft.com/office/drawing/2014/main" id="{A2621C62-BDD0-410A-8C58-1A8907C3E2FF}"/>
              </a:ext>
            </a:extLst>
          </p:cNvPr>
          <p:cNvSpPr/>
          <p:nvPr/>
        </p:nvSpPr>
        <p:spPr>
          <a:xfrm>
            <a:off x="2893014" y="1157900"/>
            <a:ext cx="543739" cy="523220"/>
          </a:xfrm>
          <a:prstGeom prst="rect">
            <a:avLst/>
          </a:prstGeom>
        </p:spPr>
        <p:txBody>
          <a:bodyPr wrap="none">
            <a:spAutoFit/>
          </a:bodyPr>
          <a:lstStyle/>
          <a:p>
            <a:r>
              <a:rPr lang="ja-JP" altLang="en-US" sz="2800">
                <a:solidFill>
                  <a:srgbClr val="000000"/>
                </a:solidFill>
                <a:latin typeface="メイリオ"/>
              </a:rPr>
              <a:t>①</a:t>
            </a:r>
          </a:p>
        </p:txBody>
      </p:sp>
      <p:sp>
        <p:nvSpPr>
          <p:cNvPr id="41" name="正方形/長方形 40">
            <a:extLst>
              <a:ext uri="{FF2B5EF4-FFF2-40B4-BE49-F238E27FC236}">
                <a16:creationId xmlns:a16="http://schemas.microsoft.com/office/drawing/2014/main" id="{BF6E109D-0AF9-477B-BB6F-204BDE076AE9}"/>
              </a:ext>
            </a:extLst>
          </p:cNvPr>
          <p:cNvSpPr/>
          <p:nvPr/>
        </p:nvSpPr>
        <p:spPr>
          <a:xfrm>
            <a:off x="439904" y="4442469"/>
            <a:ext cx="2295723" cy="276999"/>
          </a:xfrm>
          <a:prstGeom prst="rect">
            <a:avLst/>
          </a:prstGeom>
          <a:solidFill>
            <a:schemeClr val="bg1"/>
          </a:solidFill>
        </p:spPr>
        <p:txBody>
          <a:bodyPr wrap="square">
            <a:spAutoFit/>
          </a:bodyPr>
          <a:lstStyle/>
          <a:p>
            <a:r>
              <a:rPr lang="en-US" altLang="ja-JP" sz="1200" dirty="0">
                <a:solidFill>
                  <a:srgbClr val="0000FF"/>
                </a:solidFill>
                <a:latin typeface="ＭＳ ゴシック" panose="020B0609070205080204" pitchFamily="49" charset="-128"/>
                <a:ea typeface="ＭＳ ゴシック" panose="020B0609070205080204" pitchFamily="49" charset="-128"/>
              </a:rPr>
              <a:t>EXEC</a:t>
            </a:r>
            <a:r>
              <a:rPr lang="ja-JP" altLang="en-US" sz="1200" dirty="0">
                <a:solidFill>
                  <a:srgbClr val="FF0000"/>
                </a:solidFill>
                <a:latin typeface="ＭＳ ゴシック" panose="020B0609070205080204" pitchFamily="49" charset="-128"/>
                <a:ea typeface="ＭＳ ゴシック" panose="020B0609070205080204" pitchFamily="49" charset="-128"/>
              </a:rPr>
              <a:t> </a:t>
            </a:r>
            <a:r>
              <a:rPr lang="ja-JP" altLang="en-US" sz="1200" dirty="0">
                <a:solidFill>
                  <a:srgbClr val="000000"/>
                </a:solidFill>
                <a:latin typeface="ＭＳ ゴシック" panose="020B0609070205080204" pitchFamily="49" charset="-128"/>
                <a:ea typeface="ＭＳ ゴシック" panose="020B0609070205080204" pitchFamily="49" charset="-128"/>
              </a:rPr>
              <a:t>ユーザ定義プロシージャ</a:t>
            </a:r>
          </a:p>
        </p:txBody>
      </p:sp>
      <p:sp>
        <p:nvSpPr>
          <p:cNvPr id="42" name="正方形/長方形 41">
            <a:extLst>
              <a:ext uri="{FF2B5EF4-FFF2-40B4-BE49-F238E27FC236}">
                <a16:creationId xmlns:a16="http://schemas.microsoft.com/office/drawing/2014/main" id="{F0FFEC60-2DE6-43B6-972E-C8A7AC5F9CA3}"/>
              </a:ext>
            </a:extLst>
          </p:cNvPr>
          <p:cNvSpPr/>
          <p:nvPr/>
        </p:nvSpPr>
        <p:spPr>
          <a:xfrm>
            <a:off x="3341955" y="994788"/>
            <a:ext cx="2293006" cy="830997"/>
          </a:xfrm>
          <a:prstGeom prst="rect">
            <a:avLst/>
          </a:prstGeom>
        </p:spPr>
        <p:txBody>
          <a:bodyPr wrap="square">
            <a:spAutoFit/>
          </a:bodyPr>
          <a:lstStyle/>
          <a:p>
            <a:r>
              <a:rPr lang="en-US" altLang="ja-JP" sz="1600" b="1">
                <a:solidFill>
                  <a:srgbClr val="76161B">
                    <a:lumMod val="60000"/>
                    <a:lumOff val="40000"/>
                  </a:srgbClr>
                </a:solidFill>
                <a:latin typeface="メイリオ"/>
              </a:rPr>
              <a:t>sp_execute</a:t>
            </a:r>
          </a:p>
          <a:p>
            <a:r>
              <a:rPr lang="en-US" altLang="ja-JP" sz="1600" b="1">
                <a:solidFill>
                  <a:srgbClr val="76161B">
                    <a:lumMod val="60000"/>
                    <a:lumOff val="40000"/>
                  </a:srgbClr>
                </a:solidFill>
                <a:latin typeface="メイリオ"/>
              </a:rPr>
              <a:t>_external</a:t>
            </a:r>
          </a:p>
          <a:p>
            <a:r>
              <a:rPr lang="en-US" altLang="ja-JP" sz="1600" b="1">
                <a:solidFill>
                  <a:srgbClr val="76161B">
                    <a:lumMod val="60000"/>
                    <a:lumOff val="40000"/>
                  </a:srgbClr>
                </a:solidFill>
                <a:latin typeface="メイリオ"/>
              </a:rPr>
              <a:t>_script</a:t>
            </a:r>
            <a:r>
              <a:rPr lang="ja-JP" altLang="en-US" sz="1600" b="1">
                <a:solidFill>
                  <a:srgbClr val="76161B">
                    <a:lumMod val="60000"/>
                    <a:lumOff val="40000"/>
                  </a:srgbClr>
                </a:solidFill>
                <a:latin typeface="メイリオ"/>
              </a:rPr>
              <a:t> </a:t>
            </a:r>
            <a:r>
              <a:rPr lang="ja-JP" altLang="en-US" sz="1600">
                <a:solidFill>
                  <a:srgbClr val="000000"/>
                </a:solidFill>
                <a:latin typeface="メイリオ"/>
              </a:rPr>
              <a:t>の呼び出し</a:t>
            </a:r>
            <a:endParaRPr lang="en-US" altLang="ja-JP" sz="1600" dirty="0">
              <a:solidFill>
                <a:srgbClr val="000000"/>
              </a:solidFill>
              <a:latin typeface="メイリオ"/>
            </a:endParaRPr>
          </a:p>
        </p:txBody>
      </p:sp>
      <p:grpSp>
        <p:nvGrpSpPr>
          <p:cNvPr id="43" name="グループ化 42">
            <a:extLst>
              <a:ext uri="{FF2B5EF4-FFF2-40B4-BE49-F238E27FC236}">
                <a16:creationId xmlns:a16="http://schemas.microsoft.com/office/drawing/2014/main" id="{CBF9C47F-A701-4AEC-9C69-FCBC5AEB168E}"/>
              </a:ext>
            </a:extLst>
          </p:cNvPr>
          <p:cNvGrpSpPr/>
          <p:nvPr/>
        </p:nvGrpSpPr>
        <p:grpSpPr>
          <a:xfrm>
            <a:off x="439903" y="3470083"/>
            <a:ext cx="2608902" cy="678939"/>
            <a:chOff x="2765085" y="3628033"/>
            <a:chExt cx="2608902" cy="678939"/>
          </a:xfrm>
          <a:solidFill>
            <a:schemeClr val="bg1"/>
          </a:solidFill>
        </p:grpSpPr>
        <p:sp>
          <p:nvSpPr>
            <p:cNvPr id="44" name="正方形/長方形 43">
              <a:extLst>
                <a:ext uri="{FF2B5EF4-FFF2-40B4-BE49-F238E27FC236}">
                  <a16:creationId xmlns:a16="http://schemas.microsoft.com/office/drawing/2014/main" id="{B5E8C670-A207-4CA2-B1E3-38914D8D79C4}"/>
                </a:ext>
              </a:extLst>
            </p:cNvPr>
            <p:cNvSpPr/>
            <p:nvPr/>
          </p:nvSpPr>
          <p:spPr bwMode="auto">
            <a:xfrm>
              <a:off x="2765085" y="3642506"/>
              <a:ext cx="2608901" cy="664466"/>
            </a:xfrm>
            <a:prstGeom prst="rect">
              <a:avLst/>
            </a:prstGeom>
            <a:grpFill/>
            <a:ln w="19050">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900" b="1" i="0" u="none" strike="noStrike" kern="0" cap="none" spc="0" normalizeH="0" baseline="0" noProof="0" dirty="0">
                <a:ln>
                  <a:noFill/>
                </a:ln>
                <a:solidFill>
                  <a:srgbClr val="000000"/>
                </a:solidFill>
                <a:effectLst/>
                <a:uLnTx/>
                <a:uFillTx/>
                <a:latin typeface="メイリオ"/>
              </a:endParaRPr>
            </a:p>
          </p:txBody>
        </p:sp>
        <p:sp>
          <p:nvSpPr>
            <p:cNvPr id="45" name="正方形/長方形 44">
              <a:extLst>
                <a:ext uri="{FF2B5EF4-FFF2-40B4-BE49-F238E27FC236}">
                  <a16:creationId xmlns:a16="http://schemas.microsoft.com/office/drawing/2014/main" id="{13743DCA-8D20-4097-8655-3988CE66ECC3}"/>
                </a:ext>
              </a:extLst>
            </p:cNvPr>
            <p:cNvSpPr/>
            <p:nvPr/>
          </p:nvSpPr>
          <p:spPr>
            <a:xfrm>
              <a:off x="2765086" y="3628033"/>
              <a:ext cx="2608901" cy="646331"/>
            </a:xfrm>
            <a:prstGeom prst="rect">
              <a:avLst/>
            </a:prstGeom>
            <a:grp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EXEC</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err="1">
                  <a:ln>
                    <a:noFill/>
                  </a:ln>
                  <a:solidFill>
                    <a:srgbClr val="800000"/>
                  </a:solidFill>
                  <a:effectLst/>
                  <a:uLnTx/>
                  <a:uFillTx/>
                  <a:latin typeface="ＭＳ ゴシック" panose="020B0609070205080204" pitchFamily="49" charset="-128"/>
                  <a:ea typeface="ＭＳ ゴシック" panose="020B0609070205080204" pitchFamily="49" charset="-128"/>
                </a:rPr>
                <a:t>sp_execute_external_script</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@language </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err="1">
                  <a:ln>
                    <a:noFill/>
                  </a:ln>
                  <a:solidFill>
                    <a:srgbClr val="FF0000"/>
                  </a:solidFill>
                  <a:effectLst/>
                  <a:uLnTx/>
                  <a:uFillTx/>
                  <a:latin typeface="ＭＳ ゴシック" panose="020B0609070205080204" pitchFamily="49" charset="-128"/>
                  <a:ea typeface="ＭＳ ゴシック" panose="020B0609070205080204" pitchFamily="49" charset="-128"/>
                </a:rPr>
                <a:t>N'Python</a:t>
              </a:r>
              <a:r>
                <a:rPr kumimoji="0" lang="en-US" altLang="ja-JP" sz="1200" b="0" i="0" u="none" strike="noStrike" kern="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@script </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err="1">
                  <a:ln>
                    <a:noFill/>
                  </a:ln>
                  <a:solidFill>
                    <a:srgbClr val="FF0000"/>
                  </a:solidFill>
                  <a:effectLst/>
                  <a:uLnTx/>
                  <a:uFillTx/>
                  <a:latin typeface="ＭＳ ゴシック" panose="020B0609070205080204" pitchFamily="49" charset="-128"/>
                  <a:ea typeface="ＭＳ ゴシック" panose="020B0609070205080204" pitchFamily="49" charset="-128"/>
                </a:rPr>
                <a:t>N'#Python</a:t>
              </a:r>
              <a:r>
                <a:rPr kumimoji="0" lang="en-US" altLang="ja-JP" sz="1200" b="0" i="0" u="none" strike="noStrike" kern="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rPr>
                <a:t> code#'</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p:txBody>
        </p:sp>
      </p:grpSp>
      <p:sp>
        <p:nvSpPr>
          <p:cNvPr id="46" name="正方形/長方形 45">
            <a:extLst>
              <a:ext uri="{FF2B5EF4-FFF2-40B4-BE49-F238E27FC236}">
                <a16:creationId xmlns:a16="http://schemas.microsoft.com/office/drawing/2014/main" id="{BAD5CEB9-FE4F-45E5-B5CC-FDC6D13E0071}"/>
              </a:ext>
            </a:extLst>
          </p:cNvPr>
          <p:cNvSpPr/>
          <p:nvPr/>
        </p:nvSpPr>
        <p:spPr>
          <a:xfrm>
            <a:off x="1230441" y="4163495"/>
            <a:ext cx="853610" cy="276999"/>
          </a:xfrm>
          <a:prstGeom prst="rect">
            <a:avLst/>
          </a:prstGeom>
          <a:noFill/>
        </p:spPr>
        <p:txBody>
          <a:bodyPr wrap="square">
            <a:spAutoFit/>
          </a:bodyPr>
          <a:lstStyle/>
          <a:p>
            <a:r>
              <a:rPr lang="ja-JP" altLang="en-US" sz="1200" dirty="0">
                <a:solidFill>
                  <a:srgbClr val="000000"/>
                </a:solidFill>
                <a:latin typeface="メイリオ"/>
              </a:rPr>
              <a:t>もしくは</a:t>
            </a:r>
            <a:endParaRPr lang="en-US" altLang="ja-JP" sz="1200" dirty="0">
              <a:solidFill>
                <a:srgbClr val="000000"/>
              </a:solidFill>
              <a:latin typeface="メイリオ"/>
            </a:endParaRPr>
          </a:p>
        </p:txBody>
      </p:sp>
      <p:sp>
        <p:nvSpPr>
          <p:cNvPr id="47" name="正方形/長方形 46">
            <a:extLst>
              <a:ext uri="{FF2B5EF4-FFF2-40B4-BE49-F238E27FC236}">
                <a16:creationId xmlns:a16="http://schemas.microsoft.com/office/drawing/2014/main" id="{AFE284CE-59B0-466F-B181-E752E12A397D}"/>
              </a:ext>
            </a:extLst>
          </p:cNvPr>
          <p:cNvSpPr/>
          <p:nvPr/>
        </p:nvSpPr>
        <p:spPr>
          <a:xfrm>
            <a:off x="5706026" y="1041311"/>
            <a:ext cx="680659"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cxnSp>
        <p:nvCxnSpPr>
          <p:cNvPr id="48" name="直線矢印コネクタ 47">
            <a:extLst>
              <a:ext uri="{FF2B5EF4-FFF2-40B4-BE49-F238E27FC236}">
                <a16:creationId xmlns:a16="http://schemas.microsoft.com/office/drawing/2014/main" id="{04E3E82A-1EFF-4054-9DFD-60267B2C7120}"/>
              </a:ext>
            </a:extLst>
          </p:cNvPr>
          <p:cNvCxnSpPr/>
          <p:nvPr/>
        </p:nvCxnSpPr>
        <p:spPr bwMode="auto">
          <a:xfrm flipV="1">
            <a:off x="2610793" y="3666100"/>
            <a:ext cx="3059183" cy="941494"/>
          </a:xfrm>
          <a:prstGeom prst="straightConnector1">
            <a:avLst/>
          </a:prstGeom>
          <a:solidFill>
            <a:srgbClr val="FFFFFF"/>
          </a:solidFill>
          <a:ln w="952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999464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FF5644EE-7F78-4D8D-BECD-0188BF6A826F}"/>
              </a:ext>
            </a:extLst>
          </p:cNvPr>
          <p:cNvPicPr>
            <a:picLocks noChangeAspect="1"/>
          </p:cNvPicPr>
          <p:nvPr/>
        </p:nvPicPr>
        <p:blipFill>
          <a:blip r:embed="rId3"/>
          <a:stretch>
            <a:fillRect/>
          </a:stretch>
        </p:blipFill>
        <p:spPr>
          <a:xfrm>
            <a:off x="1393650" y="803014"/>
            <a:ext cx="6358439" cy="4050340"/>
          </a:xfrm>
          <a:prstGeom prst="rect">
            <a:avLst/>
          </a:prstGeom>
        </p:spPr>
      </p:pic>
      <p:sp>
        <p:nvSpPr>
          <p:cNvPr id="2" name="タイトル 1">
            <a:extLst>
              <a:ext uri="{FF2B5EF4-FFF2-40B4-BE49-F238E27FC236}">
                <a16:creationId xmlns:a16="http://schemas.microsoft.com/office/drawing/2014/main" id="{B6FE2785-7EF0-4CA6-85A6-59269890BBA8}"/>
              </a:ext>
            </a:extLst>
          </p:cNvPr>
          <p:cNvSpPr>
            <a:spLocks noGrp="1"/>
          </p:cNvSpPr>
          <p:nvPr>
            <p:ph type="title"/>
          </p:nvPr>
        </p:nvSpPr>
        <p:spPr/>
        <p:txBody>
          <a:bodyPr/>
          <a:lstStyle/>
          <a:p>
            <a:r>
              <a:rPr kumimoji="1" lang="en-US" altLang="ja-JP" dirty="0"/>
              <a:t>Hello</a:t>
            </a:r>
            <a:r>
              <a:rPr kumimoji="1" lang="ja-JP" altLang="en-US" dirty="0"/>
              <a:t> </a:t>
            </a:r>
            <a:r>
              <a:rPr kumimoji="1" lang="en-US" altLang="ja-JP" dirty="0"/>
              <a:t>!</a:t>
            </a:r>
            <a:endParaRPr kumimoji="1" lang="ja-JP" altLang="en-US" dirty="0"/>
          </a:p>
        </p:txBody>
      </p:sp>
      <p:sp>
        <p:nvSpPr>
          <p:cNvPr id="7" name="四角形: 角を丸くする 6">
            <a:extLst>
              <a:ext uri="{FF2B5EF4-FFF2-40B4-BE49-F238E27FC236}">
                <a16:creationId xmlns:a16="http://schemas.microsoft.com/office/drawing/2014/main" id="{FF25C72E-0685-4D32-BCD2-83FBBC19D2CE}"/>
              </a:ext>
            </a:extLst>
          </p:cNvPr>
          <p:cNvSpPr/>
          <p:nvPr/>
        </p:nvSpPr>
        <p:spPr bwMode="auto">
          <a:xfrm>
            <a:off x="4086835" y="3266342"/>
            <a:ext cx="722557" cy="162658"/>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四角形: 角を丸くする 8">
            <a:extLst>
              <a:ext uri="{FF2B5EF4-FFF2-40B4-BE49-F238E27FC236}">
                <a16:creationId xmlns:a16="http://schemas.microsoft.com/office/drawing/2014/main" id="{8C301290-6458-4261-B63B-86AC67663DC3}"/>
              </a:ext>
            </a:extLst>
          </p:cNvPr>
          <p:cNvSpPr/>
          <p:nvPr/>
        </p:nvSpPr>
        <p:spPr bwMode="auto">
          <a:xfrm>
            <a:off x="4086834" y="3670789"/>
            <a:ext cx="722557" cy="162658"/>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四角形: 角を丸くする 9">
            <a:extLst>
              <a:ext uri="{FF2B5EF4-FFF2-40B4-BE49-F238E27FC236}">
                <a16:creationId xmlns:a16="http://schemas.microsoft.com/office/drawing/2014/main" id="{1C4B2642-AED2-4DAD-B8A6-2AC88BDECBFF}"/>
              </a:ext>
            </a:extLst>
          </p:cNvPr>
          <p:cNvSpPr/>
          <p:nvPr/>
        </p:nvSpPr>
        <p:spPr bwMode="auto">
          <a:xfrm>
            <a:off x="3629635" y="1540313"/>
            <a:ext cx="2357927" cy="534671"/>
          </a:xfrm>
          <a:prstGeom prst="roundRect">
            <a:avLst>
              <a:gd name="adj" fmla="val 6494"/>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四角形: 角を丸くする 10">
            <a:extLst>
              <a:ext uri="{FF2B5EF4-FFF2-40B4-BE49-F238E27FC236}">
                <a16:creationId xmlns:a16="http://schemas.microsoft.com/office/drawing/2014/main" id="{FC1FD87E-DF3A-425F-A382-844ED45F23F5}"/>
              </a:ext>
            </a:extLst>
          </p:cNvPr>
          <p:cNvSpPr/>
          <p:nvPr/>
        </p:nvSpPr>
        <p:spPr bwMode="auto">
          <a:xfrm>
            <a:off x="3630428" y="2215120"/>
            <a:ext cx="2357927" cy="534671"/>
          </a:xfrm>
          <a:prstGeom prst="roundRect">
            <a:avLst>
              <a:gd name="adj" fmla="val 6494"/>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3" name="コネクタ: 曲線 12">
            <a:extLst>
              <a:ext uri="{FF2B5EF4-FFF2-40B4-BE49-F238E27FC236}">
                <a16:creationId xmlns:a16="http://schemas.microsoft.com/office/drawing/2014/main" id="{89AFA8FD-C0CF-461F-8A66-281FA04723ED}"/>
              </a:ext>
            </a:extLst>
          </p:cNvPr>
          <p:cNvCxnSpPr>
            <a:cxnSpLocks/>
            <a:stCxn id="10" idx="3"/>
            <a:endCxn id="7" idx="3"/>
          </p:cNvCxnSpPr>
          <p:nvPr/>
        </p:nvCxnSpPr>
        <p:spPr>
          <a:xfrm flipH="1">
            <a:off x="4809392" y="1807649"/>
            <a:ext cx="1178170" cy="1540022"/>
          </a:xfrm>
          <a:prstGeom prst="curvedConnector3">
            <a:avLst>
              <a:gd name="adj1" fmla="val -19403"/>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曲線 14">
            <a:extLst>
              <a:ext uri="{FF2B5EF4-FFF2-40B4-BE49-F238E27FC236}">
                <a16:creationId xmlns:a16="http://schemas.microsoft.com/office/drawing/2014/main" id="{B897FDB1-4FE8-4095-AFA9-E0B1009217C1}"/>
              </a:ext>
            </a:extLst>
          </p:cNvPr>
          <p:cNvCxnSpPr>
            <a:cxnSpLocks/>
            <a:stCxn id="11" idx="1"/>
            <a:endCxn id="9" idx="1"/>
          </p:cNvCxnSpPr>
          <p:nvPr/>
        </p:nvCxnSpPr>
        <p:spPr>
          <a:xfrm rot="10800000" flipH="1" flipV="1">
            <a:off x="3630428" y="2482456"/>
            <a:ext cx="456406" cy="1269662"/>
          </a:xfrm>
          <a:prstGeom prst="curvedConnector3">
            <a:avLst>
              <a:gd name="adj1" fmla="val -50087"/>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C3285AEF-79A4-4E52-BDB4-25D842D2CF46}"/>
              </a:ext>
            </a:extLst>
          </p:cNvPr>
          <p:cNvSpPr/>
          <p:nvPr/>
        </p:nvSpPr>
        <p:spPr>
          <a:xfrm>
            <a:off x="0" y="4785336"/>
            <a:ext cx="1110753"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hello.sql</a:t>
            </a:r>
            <a:endParaRPr lang="ja-JP" altLang="en-US" dirty="0"/>
          </a:p>
        </p:txBody>
      </p:sp>
    </p:spTree>
    <p:extLst>
      <p:ext uri="{BB962C8B-B14F-4D97-AF65-F5344CB8AC3E}">
        <p14:creationId xmlns:p14="http://schemas.microsoft.com/office/powerpoint/2010/main" val="1873290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155_Microsoft_Tech_Summit_Light_Template">
  <a:themeElements>
    <a:clrScheme name="ユーザー定義 1">
      <a:dk1>
        <a:srgbClr val="282828"/>
      </a:dk1>
      <a:lt1>
        <a:srgbClr val="FFFFFF"/>
      </a:lt1>
      <a:dk2>
        <a:srgbClr val="0078D7"/>
      </a:dk2>
      <a:lt2>
        <a:srgbClr val="E6E6E6"/>
      </a:lt2>
      <a:accent1>
        <a:srgbClr val="D83B01"/>
      </a:accent1>
      <a:accent2>
        <a:srgbClr val="0078D7"/>
      </a:accent2>
      <a:accent3>
        <a:srgbClr val="002050"/>
      </a:accent3>
      <a:accent4>
        <a:srgbClr val="00BCF2"/>
      </a:accent4>
      <a:accent5>
        <a:srgbClr val="FF8C00"/>
      </a:accent5>
      <a:accent6>
        <a:srgbClr val="D2D2D2"/>
      </a:accent6>
      <a:hlink>
        <a:srgbClr val="0078D7"/>
      </a:hlink>
      <a:folHlink>
        <a:srgbClr val="0078D7"/>
      </a:folHlink>
    </a:clrScheme>
    <a:fontScheme name="ユーザー定義 1">
      <a:majorFont>
        <a:latin typeface="Segoe UI"/>
        <a:ea typeface="メイリオ"/>
        <a:cs typeface=""/>
      </a:majorFont>
      <a:minorFont>
        <a:latin typeface="Segoe UI"/>
        <a:ea typeface="メイリオ"/>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ech_Summit_16x9_Template.potx" id="{B813E9E4-2AFC-4422-A9D1-B047BD6E8A13}" vid="{2A35B18E-CC53-48D1-8444-C2B2E05C3BBF}"/>
    </a:ext>
  </a:extLst>
</a:theme>
</file>

<file path=ppt/theme/theme2.xml><?xml version="1.0" encoding="utf-8"?>
<a:theme xmlns:a="http://schemas.openxmlformats.org/drawingml/2006/main" name="1_5-50155_Microsoft_Tech_Summit_Light_Template">
  <a:themeElements>
    <a:clrScheme name="ユーザー定義 1">
      <a:dk1>
        <a:srgbClr val="282828"/>
      </a:dk1>
      <a:lt1>
        <a:srgbClr val="FFFFFF"/>
      </a:lt1>
      <a:dk2>
        <a:srgbClr val="0078D7"/>
      </a:dk2>
      <a:lt2>
        <a:srgbClr val="E6E6E6"/>
      </a:lt2>
      <a:accent1>
        <a:srgbClr val="D83B01"/>
      </a:accent1>
      <a:accent2>
        <a:srgbClr val="0078D7"/>
      </a:accent2>
      <a:accent3>
        <a:srgbClr val="002050"/>
      </a:accent3>
      <a:accent4>
        <a:srgbClr val="00BCF2"/>
      </a:accent4>
      <a:accent5>
        <a:srgbClr val="FF8C00"/>
      </a:accent5>
      <a:accent6>
        <a:srgbClr val="D2D2D2"/>
      </a:accent6>
      <a:hlink>
        <a:srgbClr val="0078D7"/>
      </a:hlink>
      <a:folHlink>
        <a:srgbClr val="0078D7"/>
      </a:folHlink>
    </a:clrScheme>
    <a:fontScheme name="ユーザー定義 1">
      <a:majorFont>
        <a:latin typeface="Segoe UI"/>
        <a:ea typeface="メイリオ"/>
        <a:cs typeface=""/>
      </a:majorFont>
      <a:minorFont>
        <a:latin typeface="Segoe UI"/>
        <a:ea typeface="メイリオ"/>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ech_Summit_16x9_Template.potx" id="{B813E9E4-2AFC-4422-A9D1-B047BD6E8A13}" vid="{2A35B18E-CC53-48D1-8444-C2B2E05C3BBF}"/>
    </a:ext>
  </a:extLst>
</a:theme>
</file>

<file path=ppt/theme/theme3.xml><?xml version="1.0" encoding="utf-8"?>
<a:theme xmlns:a="http://schemas.openxmlformats.org/drawingml/2006/main" name="2_5-50155_Microsoft_Tech_Summit_Light_Template">
  <a:themeElements>
    <a:clrScheme name="ユーザー定義 1">
      <a:dk1>
        <a:srgbClr val="282828"/>
      </a:dk1>
      <a:lt1>
        <a:srgbClr val="FFFFFF"/>
      </a:lt1>
      <a:dk2>
        <a:srgbClr val="0078D7"/>
      </a:dk2>
      <a:lt2>
        <a:srgbClr val="E6E6E6"/>
      </a:lt2>
      <a:accent1>
        <a:srgbClr val="D83B01"/>
      </a:accent1>
      <a:accent2>
        <a:srgbClr val="0078D7"/>
      </a:accent2>
      <a:accent3>
        <a:srgbClr val="002050"/>
      </a:accent3>
      <a:accent4>
        <a:srgbClr val="00BCF2"/>
      </a:accent4>
      <a:accent5>
        <a:srgbClr val="FF8C00"/>
      </a:accent5>
      <a:accent6>
        <a:srgbClr val="D2D2D2"/>
      </a:accent6>
      <a:hlink>
        <a:srgbClr val="0078D7"/>
      </a:hlink>
      <a:folHlink>
        <a:srgbClr val="0078D7"/>
      </a:folHlink>
    </a:clrScheme>
    <a:fontScheme name="ユーザー定義 1">
      <a:majorFont>
        <a:latin typeface="Segoe UI"/>
        <a:ea typeface="メイリオ"/>
        <a:cs typeface=""/>
      </a:majorFont>
      <a:minorFont>
        <a:latin typeface="Segoe UI"/>
        <a:ea typeface="メイリオ"/>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ech_Summit_16x9_Template.potx" id="{B813E9E4-2AFC-4422-A9D1-B047BD6E8A13}" vid="{2A35B18E-CC53-48D1-8444-C2B2E05C3BBF}"/>
    </a:ext>
  </a:extLst>
</a:theme>
</file>

<file path=ppt/theme/theme4.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Icons.Folder" Revision="1" Stencil="System.Storyboarding.Icons" StencilVersion="0.1"/>
</Control>
</file>

<file path=customXml/item2.xml><?xml version="1.0" encoding="utf-8"?>
<Control xmlns="http://schemas.microsoft.com/VisualStudio/2011/storyboarding/control">
  <Id Name="System.Storyboarding.Common.Calendar" Revision="1" Stencil="System.Storyboarding.Common" StencilVersion="0.1"/>
</Control>
</file>

<file path=customXml/itemProps1.xml><?xml version="1.0" encoding="utf-8"?>
<ds:datastoreItem xmlns:ds="http://schemas.openxmlformats.org/officeDocument/2006/customXml" ds:itemID="{F2073F41-0E1C-4A6D-95E5-540D52B43A81}">
  <ds:schemaRefs>
    <ds:schemaRef ds:uri="http://schemas.microsoft.com/VisualStudio/2011/storyboarding/control"/>
  </ds:schemaRefs>
</ds:datastoreItem>
</file>

<file path=customXml/itemProps2.xml><?xml version="1.0" encoding="utf-8"?>
<ds:datastoreItem xmlns:ds="http://schemas.openxmlformats.org/officeDocument/2006/customXml" ds:itemID="{53A5A360-290C-4B20-B0E2-1CA06771883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3026</Words>
  <Application>Microsoft Office PowerPoint</Application>
  <PresentationFormat>画面に合わせる (16:9)</PresentationFormat>
  <Paragraphs>736</Paragraphs>
  <Slides>58</Slides>
  <Notes>54</Notes>
  <HiddenSlides>0</HiddenSlides>
  <MMClips>0</MMClips>
  <ScaleCrop>false</ScaleCrop>
  <HeadingPairs>
    <vt:vector size="6" baseType="variant">
      <vt:variant>
        <vt:lpstr>使用されているフォント</vt:lpstr>
      </vt:variant>
      <vt:variant>
        <vt:i4>15</vt:i4>
      </vt:variant>
      <vt:variant>
        <vt:lpstr>テーマ</vt:lpstr>
      </vt:variant>
      <vt:variant>
        <vt:i4>3</vt:i4>
      </vt:variant>
      <vt:variant>
        <vt:lpstr>スライド タイトル</vt:lpstr>
      </vt:variant>
      <vt:variant>
        <vt:i4>58</vt:i4>
      </vt:variant>
    </vt:vector>
  </HeadingPairs>
  <TitlesOfParts>
    <vt:vector size="76" baseType="lpstr">
      <vt:lpstr>ＭＳ Ｐゴシック</vt:lpstr>
      <vt:lpstr>ＭＳ ゴシック</vt:lpstr>
      <vt:lpstr>Roboto</vt:lpstr>
      <vt:lpstr>メイリオ</vt:lpstr>
      <vt:lpstr>游ゴシック</vt:lpstr>
      <vt:lpstr>Arial</vt:lpstr>
      <vt:lpstr>Calibri</vt:lpstr>
      <vt:lpstr>Consolas</vt:lpstr>
      <vt:lpstr>Segoe UI</vt:lpstr>
      <vt:lpstr>Segoe UI Light</vt:lpstr>
      <vt:lpstr>Segoe UI Semibold</vt:lpstr>
      <vt:lpstr>Segoe UI Semilight</vt:lpstr>
      <vt:lpstr>Tahoma</vt:lpstr>
      <vt:lpstr>Wingdings</vt:lpstr>
      <vt:lpstr>Wingdings 3</vt:lpstr>
      <vt:lpstr>5-50155_Microsoft_Tech_Summit_Light_Template</vt:lpstr>
      <vt:lpstr>1_5-50155_Microsoft_Tech_Summit_Light_Template</vt:lpstr>
      <vt:lpstr>2_5-50155_Microsoft_Tech_Summit_Light_Template</vt:lpstr>
      <vt:lpstr>SQL Server 2017 でＡＩ機能を試す</vt:lpstr>
      <vt:lpstr>PowerPoint プレゼンテーション</vt:lpstr>
      <vt:lpstr>SQL Server 2017 でＡＩ機能を試す</vt:lpstr>
      <vt:lpstr>環境確認</vt:lpstr>
      <vt:lpstr>前提条件：以下がすべてインストール済みであること</vt:lpstr>
      <vt:lpstr>サンプルコードダウンロード   ハンズオン用データベース（sql17mlhandson）の作成    貸出マシン（セミナー中のみ貸出）</vt:lpstr>
      <vt:lpstr>Hands-on ① 　まずは動かしてみる</vt:lpstr>
      <vt:lpstr>オペレーションモデル</vt:lpstr>
      <vt:lpstr>Hello !</vt:lpstr>
      <vt:lpstr>Python Version</vt:lpstr>
      <vt:lpstr>R Version</vt:lpstr>
      <vt:lpstr>補足：Python/R Version（SQL17CU1時点）</vt:lpstr>
      <vt:lpstr>トラブルシュート</vt:lpstr>
      <vt:lpstr>Hands-on ② 　 sp_execute_external_scriptの入出力</vt:lpstr>
      <vt:lpstr>sp_execute_external_script</vt:lpstr>
      <vt:lpstr>sp_execute_external_script</vt:lpstr>
      <vt:lpstr>sp_execute_external_script</vt:lpstr>
      <vt:lpstr>sp_execute_external_script</vt:lpstr>
      <vt:lpstr>sp_execute_external_script</vt:lpstr>
      <vt:lpstr>sp_execute_external_script</vt:lpstr>
      <vt:lpstr>sp_execute_external_script</vt:lpstr>
      <vt:lpstr>アーキテクチャ概要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Hands-on ③ 　In-Database Analyticsの意義</vt:lpstr>
      <vt:lpstr>PowerPoint プレゼンテーション</vt:lpstr>
      <vt:lpstr>PowerPoint プレゼンテーション</vt:lpstr>
      <vt:lpstr>性能：カラムストアインデックスによるETL高速化</vt:lpstr>
      <vt:lpstr>機密：外部スクリプトロジックのアクセス制御</vt:lpstr>
      <vt:lpstr>機密：外部スクリプトロジックのアクセス制御</vt:lpstr>
      <vt:lpstr>機密：外部スクリプトロジックのアクセス制御</vt:lpstr>
      <vt:lpstr>Hands-on ④ 　パッケージの管理</vt:lpstr>
      <vt:lpstr>PowerPoint プレゼンテーション</vt:lpstr>
      <vt:lpstr>パッケージの確認</vt:lpstr>
      <vt:lpstr>パッケージのインストール</vt:lpstr>
      <vt:lpstr>Hands-on ⑤ 　Deep Learning の実践</vt:lpstr>
      <vt:lpstr>身体特徴から性別を予測する （Day1で解説したシナリオの実践）</vt:lpstr>
      <vt:lpstr>処理フロー</vt:lpstr>
      <vt:lpstr>サンプル</vt:lpstr>
      <vt:lpstr>サンプルコード１</vt:lpstr>
      <vt:lpstr>サンプルコード２</vt:lpstr>
      <vt:lpstr>サンプルコード３</vt:lpstr>
      <vt:lpstr>サンプル１ 　https://goo.gl/QDnxp1  サンプル２ 　https://goo.gl/Lq8GVt  サンプル３ 　https://goo.gl/zb8Rwb</vt:lpstr>
      <vt:lpstr>PowerPoint プレゼンテーション</vt:lpstr>
      <vt:lpstr>In Database Analytics 設定</vt:lpstr>
      <vt:lpstr>詳細：In Database Analytics 設定</vt:lpstr>
      <vt:lpstr>詳細：In Database Analytics 設定</vt:lpstr>
      <vt:lpstr>詳細：In Database Analytics 設定</vt:lpstr>
      <vt:lpstr>In Database Analytics 運用</vt:lpstr>
      <vt:lpstr>補足：Python/Rインストール済みパッケージの確認</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2017-11-28T02:22:03Z</dcterms:created>
  <dcterms:modified xsi:type="dcterms:W3CDTF">2017-11-28T02:22:09Z</dcterms:modified>
</cp:coreProperties>
</file>