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  <p:sldId id="265" r:id="rId7"/>
    <p:sldId id="263" r:id="rId8"/>
    <p:sldId id="270" r:id="rId9"/>
    <p:sldId id="264" r:id="rId10"/>
    <p:sldId id="268" r:id="rId11"/>
    <p:sldId id="269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A403-D865-486B-9F54-8E0C579414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274E-A2EF-4771-949D-9228788C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A403-D865-486B-9F54-8E0C579414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274E-A2EF-4771-949D-9228788C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8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A403-D865-486B-9F54-8E0C579414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274E-A2EF-4771-949D-9228788C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A403-D865-486B-9F54-8E0C579414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274E-A2EF-4771-949D-9228788C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4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A403-D865-486B-9F54-8E0C579414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274E-A2EF-4771-949D-9228788C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A403-D865-486B-9F54-8E0C579414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274E-A2EF-4771-949D-9228788C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7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A403-D865-486B-9F54-8E0C579414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274E-A2EF-4771-949D-9228788C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A403-D865-486B-9F54-8E0C579414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274E-A2EF-4771-949D-9228788C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A403-D865-486B-9F54-8E0C579414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274E-A2EF-4771-949D-9228788C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A403-D865-486B-9F54-8E0C579414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274E-A2EF-4771-949D-9228788C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A403-D865-486B-9F54-8E0C579414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274E-A2EF-4771-949D-9228788C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2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A403-D865-486B-9F54-8E0C5794144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274E-A2EF-4771-949D-9228788C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1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ws.techtarget.com/definition/Amazon-Web-Services" TargetMode="External"/><Relationship Id="rId2" Type="http://schemas.openxmlformats.org/officeDocument/2006/relationships/hyperlink" Target="https://searchsoftwarequality.techtarget.com/definition/appl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cloudcomputing.techtarget.com/definition/public-clou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bout-aws/global-infrastructu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143" y="2794816"/>
            <a:ext cx="10515600" cy="1325563"/>
          </a:xfrm>
        </p:spPr>
        <p:txBody>
          <a:bodyPr/>
          <a:lstStyle/>
          <a:p>
            <a:r>
              <a:rPr lang="en-US" dirty="0" smtClean="0"/>
              <a:t>		AWS– Amazon Web Services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9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2781753"/>
            <a:ext cx="10515600" cy="1325563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to create the AWS  free account </a:t>
            </a:r>
          </a:p>
        </p:txBody>
      </p:sp>
    </p:spTree>
    <p:extLst>
      <p:ext uri="{BB962C8B-B14F-4D97-AF65-F5344CB8AC3E}">
        <p14:creationId xmlns:p14="http://schemas.microsoft.com/office/powerpoint/2010/main" val="375676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EC2- Instance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EC2 -- </a:t>
            </a:r>
            <a:r>
              <a:rPr lang="en-US" dirty="0"/>
              <a:t>Elastic Compute Cloud (Amazon EC2) </a:t>
            </a:r>
          </a:p>
          <a:p>
            <a:pPr marL="0" indent="0">
              <a:buNone/>
            </a:pPr>
            <a:r>
              <a:rPr lang="en-US" dirty="0" smtClean="0"/>
              <a:t>	its a </a:t>
            </a:r>
            <a:r>
              <a:rPr lang="en-US" dirty="0"/>
              <a:t>web-based service that allows businesses to run </a:t>
            </a:r>
            <a:r>
              <a:rPr lang="en-US" u="sng" dirty="0">
                <a:hlinkClick r:id="rId2"/>
              </a:rPr>
              <a:t>application</a:t>
            </a:r>
            <a:r>
              <a:rPr lang="en-US" dirty="0"/>
              <a:t> programs in the Amazon Web Services (</a:t>
            </a:r>
            <a:r>
              <a:rPr lang="en-US" u="sng" dirty="0">
                <a:hlinkClick r:id="rId3"/>
              </a:rPr>
              <a:t>AWS</a:t>
            </a:r>
            <a:r>
              <a:rPr lang="en-US" dirty="0"/>
              <a:t>) </a:t>
            </a:r>
            <a:r>
              <a:rPr lang="en-US" u="sng" dirty="0">
                <a:hlinkClick r:id="rId4"/>
              </a:rPr>
              <a:t>public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5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 --(ELB)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Load Balance is called the Elastic Load balance in the AWS.</a:t>
            </a:r>
          </a:p>
          <a:p>
            <a:r>
              <a:rPr lang="en-US" dirty="0" smtClean="0"/>
              <a:t>Load balances are servers that forward the internet traffic to multiple servers (EC2 instance) down stream.</a:t>
            </a:r>
          </a:p>
          <a:p>
            <a:r>
              <a:rPr lang="en-US" dirty="0" smtClean="0"/>
              <a:t>Its reduces the traffic in the servers</a:t>
            </a:r>
          </a:p>
          <a:p>
            <a:r>
              <a:rPr lang="en-US" dirty="0" smtClean="0"/>
              <a:t>Do regular health check to your EC2 instance.</a:t>
            </a:r>
          </a:p>
          <a:p>
            <a:r>
              <a:rPr lang="en-US" dirty="0" smtClean="0"/>
              <a:t>There are 3 types in the ELB </a:t>
            </a:r>
          </a:p>
          <a:p>
            <a:pPr marL="457200" lvl="1" indent="0">
              <a:buNone/>
            </a:pPr>
            <a:r>
              <a:rPr lang="en-US" dirty="0" smtClean="0"/>
              <a:t>	1. classic LB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2. Application LB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3. Network LB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6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955" y="3069136"/>
            <a:ext cx="10515600" cy="1325563"/>
          </a:xfrm>
        </p:spPr>
        <p:txBody>
          <a:bodyPr/>
          <a:lstStyle/>
          <a:p>
            <a:r>
              <a:rPr lang="en-US" dirty="0" smtClean="0"/>
              <a:t>Demo Session of the Load balance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SCALING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service which helps users to monitor application &amp; automatically adjusts capacity to maintain steady predictable performance at the lowest possible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9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160576"/>
            <a:ext cx="10515600" cy="1325563"/>
          </a:xfrm>
        </p:spPr>
        <p:txBody>
          <a:bodyPr/>
          <a:lstStyle/>
          <a:p>
            <a:r>
              <a:rPr lang="en-US" dirty="0"/>
              <a:t>Demo Session of the </a:t>
            </a:r>
            <a:r>
              <a:rPr lang="en-US" dirty="0" smtClean="0"/>
              <a:t>Auto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cloud computing</a:t>
            </a:r>
          </a:p>
          <a:p>
            <a:r>
              <a:rPr lang="en-US" dirty="0" smtClean="0"/>
              <a:t>Cloud deployment model</a:t>
            </a:r>
          </a:p>
          <a:p>
            <a:r>
              <a:rPr lang="en-US" dirty="0" smtClean="0"/>
              <a:t>Types of services model</a:t>
            </a:r>
          </a:p>
          <a:p>
            <a:r>
              <a:rPr lang="en-US" dirty="0" smtClean="0"/>
              <a:t>What is AWS</a:t>
            </a:r>
          </a:p>
          <a:p>
            <a:r>
              <a:rPr lang="en-US" dirty="0" smtClean="0"/>
              <a:t>What is the </a:t>
            </a:r>
            <a:r>
              <a:rPr lang="en-US" dirty="0"/>
              <a:t>Global Infrastructure </a:t>
            </a:r>
            <a:endParaRPr lang="en-US" dirty="0" smtClean="0"/>
          </a:p>
          <a:p>
            <a:r>
              <a:rPr lang="en-US" dirty="0" smtClean="0"/>
              <a:t>EC2 Instance Demo session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the </a:t>
            </a:r>
            <a:r>
              <a:rPr lang="en-US" dirty="0" smtClean="0">
                <a:solidFill>
                  <a:schemeClr val="accent1"/>
                </a:solidFill>
              </a:rPr>
              <a:t>On-Demand Delivery </a:t>
            </a:r>
            <a:r>
              <a:rPr lang="en-US" dirty="0" smtClean="0"/>
              <a:t>of the IT Resource like that Compute, RAM, Storage, Application etc.. Through a Cloud service platform (AWS)via the internet with </a:t>
            </a:r>
            <a:r>
              <a:rPr lang="en-US" dirty="0" smtClean="0">
                <a:solidFill>
                  <a:schemeClr val="accent1"/>
                </a:solidFill>
              </a:rPr>
              <a:t>pay-as-you go pricing.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/>
              <a:t>Cloud service Platform </a:t>
            </a:r>
          </a:p>
          <a:p>
            <a:pPr lvl="1"/>
            <a:r>
              <a:rPr lang="en-US" dirty="0" smtClean="0"/>
              <a:t>AWS owned by Amazon ---My platform is AWS </a:t>
            </a:r>
          </a:p>
          <a:p>
            <a:pPr lvl="1"/>
            <a:r>
              <a:rPr lang="en-US" dirty="0" smtClean="0"/>
              <a:t>Azure Owned by Microsoft </a:t>
            </a:r>
          </a:p>
          <a:p>
            <a:pPr lvl="1"/>
            <a:r>
              <a:rPr lang="en-US" dirty="0" smtClean="0"/>
              <a:t>GCP  owned by Google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4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deployment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type are given below</a:t>
            </a:r>
          </a:p>
          <a:p>
            <a:pPr lvl="3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</a:p>
          <a:p>
            <a:pPr lvl="3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</a:p>
          <a:p>
            <a:pPr lvl="3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                           </a:t>
            </a: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4D138615-ED5E-4F97-92B0-409DE0166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09" y="2364378"/>
            <a:ext cx="7132319" cy="36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Services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3 types in the service model</a:t>
            </a:r>
          </a:p>
          <a:p>
            <a:pPr lvl="1"/>
            <a:r>
              <a:rPr lang="en-US" dirty="0" smtClean="0"/>
              <a:t>IAAS---</a:t>
            </a:r>
            <a:r>
              <a:rPr lang="en-US" dirty="0"/>
              <a:t> infrastructure as a service </a:t>
            </a:r>
            <a:endParaRPr lang="en-US" dirty="0" smtClean="0"/>
          </a:p>
          <a:p>
            <a:pPr lvl="1"/>
            <a:r>
              <a:rPr lang="en-US" dirty="0" smtClean="0"/>
              <a:t>PAAS---</a:t>
            </a:r>
            <a:r>
              <a:rPr lang="en-US" dirty="0"/>
              <a:t> platform as a service </a:t>
            </a:r>
            <a:endParaRPr lang="en-US" dirty="0" smtClean="0"/>
          </a:p>
          <a:p>
            <a:pPr lvl="1"/>
            <a:r>
              <a:rPr lang="en-US" dirty="0" smtClean="0"/>
              <a:t>SAAS--- software as a service        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DE0B63-EE52-465E-9B44-1E2A568C8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23" y="2350534"/>
            <a:ext cx="5954473" cy="322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2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subsidiary of amazon.com that provide </a:t>
            </a:r>
            <a:r>
              <a:rPr lang="en-US" dirty="0">
                <a:solidFill>
                  <a:schemeClr val="accent1"/>
                </a:solidFill>
              </a:rPr>
              <a:t>on-demand</a:t>
            </a:r>
            <a:r>
              <a:rPr lang="en-US" dirty="0"/>
              <a:t> cloud computing platform to </a:t>
            </a:r>
            <a:r>
              <a:rPr lang="en-US" dirty="0" smtClean="0"/>
              <a:t>individuals, companies and government </a:t>
            </a:r>
            <a:r>
              <a:rPr lang="en-US" dirty="0"/>
              <a:t>on a paid subscription basis with a free tier options </a:t>
            </a:r>
            <a:r>
              <a:rPr lang="en-US" dirty="0" smtClean="0"/>
              <a:t>available </a:t>
            </a:r>
            <a:r>
              <a:rPr lang="en-US" dirty="0"/>
              <a:t>for  12 months.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5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(Amazon Web Services) is a comprehensive, evolving cloud computing </a:t>
            </a:r>
            <a:r>
              <a:rPr lang="en-US" dirty="0" smtClean="0"/>
              <a:t>platform. Its  </a:t>
            </a:r>
            <a:r>
              <a:rPr lang="en-US" dirty="0"/>
              <a:t>provided by Amazon that includes a mixture of </a:t>
            </a:r>
            <a:r>
              <a:rPr lang="en-US" dirty="0">
                <a:solidFill>
                  <a:schemeClr val="accent1"/>
                </a:solidFill>
              </a:rPr>
              <a:t>infrastructure as a service </a:t>
            </a:r>
            <a:r>
              <a:rPr lang="en-US" dirty="0"/>
              <a:t>(IaaS), </a:t>
            </a:r>
            <a:r>
              <a:rPr lang="en-US" dirty="0">
                <a:solidFill>
                  <a:schemeClr val="accent1"/>
                </a:solidFill>
              </a:rPr>
              <a:t>platform as a service </a:t>
            </a:r>
            <a:r>
              <a:rPr lang="en-US" dirty="0"/>
              <a:t>(PaaS) and packaged </a:t>
            </a:r>
            <a:r>
              <a:rPr lang="en-US" dirty="0">
                <a:solidFill>
                  <a:schemeClr val="accent1"/>
                </a:solidFill>
              </a:rPr>
              <a:t>software as a </a:t>
            </a:r>
            <a:r>
              <a:rPr lang="en-US" dirty="0" smtClean="0">
                <a:solidFill>
                  <a:schemeClr val="accent1"/>
                </a:solidFill>
              </a:rPr>
              <a:t>service </a:t>
            </a:r>
            <a:r>
              <a:rPr lang="en-US" dirty="0"/>
              <a:t>(SaaS) </a:t>
            </a:r>
            <a:r>
              <a:rPr lang="en-US" dirty="0" smtClean="0"/>
              <a:t>offerings.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smtClean="0"/>
              <a:t> IAAS:  EC2</a:t>
            </a:r>
          </a:p>
          <a:p>
            <a:r>
              <a:rPr lang="en-US" dirty="0" smtClean="0"/>
              <a:t>PAAS: Elastic Beanstalk</a:t>
            </a:r>
          </a:p>
          <a:p>
            <a:r>
              <a:rPr lang="en-US" dirty="0" err="1" smtClean="0"/>
              <a:t>Saas:Gmail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8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Global Infrastructure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https://aws.amazon.com/about-aws/global-infrastructure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1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&amp; AZ &amp; Edge 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Region</a:t>
            </a:r>
            <a:r>
              <a:rPr lang="en-US" dirty="0" smtClean="0"/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datacenters deployed within a latency-defined perimeter and connected through a dedicated regional low-latency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r>
              <a:rPr lang="en-US" b="1" dirty="0" smtClean="0"/>
              <a:t>Availability Zone</a:t>
            </a:r>
            <a:r>
              <a:rPr lang="en-US" dirty="0" smtClean="0"/>
              <a:t>: </a:t>
            </a:r>
            <a:r>
              <a:rPr lang="en-US" dirty="0"/>
              <a:t>Unique physical locations within a region. Each zone is made up of one or more datacenters equipped with independent power, cooling, and networking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Edge Location</a:t>
            </a:r>
            <a:r>
              <a:rPr lang="en-US" dirty="0" smtClean="0"/>
              <a:t>: </a:t>
            </a:r>
            <a:r>
              <a:rPr lang="en-US" dirty="0"/>
              <a:t>is where end users access services located at </a:t>
            </a:r>
            <a:r>
              <a:rPr lang="en-US" b="1" dirty="0"/>
              <a:t>AWS</a:t>
            </a:r>
            <a:r>
              <a:rPr lang="en-US" dirty="0"/>
              <a:t>. They are located in most of the major cities around the world and are specifically used by </a:t>
            </a:r>
            <a:r>
              <a:rPr lang="en-US" dirty="0" smtClean="0"/>
              <a:t>Cloud Front </a:t>
            </a:r>
            <a:r>
              <a:rPr lang="en-US" dirty="0"/>
              <a:t>(CDN) to distribute content to end user to reduce latency.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6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412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  AWS– Amazon Web Services </vt:lpstr>
      <vt:lpstr>AGENDA</vt:lpstr>
      <vt:lpstr>What is Cloud Computing </vt:lpstr>
      <vt:lpstr>Cloud deployment model</vt:lpstr>
      <vt:lpstr>Types of Services Model</vt:lpstr>
      <vt:lpstr>What is AWS </vt:lpstr>
      <vt:lpstr>AWS </vt:lpstr>
      <vt:lpstr>AWS Global Infrastructure Map</vt:lpstr>
      <vt:lpstr>Region &amp; AZ &amp; Edge Location </vt:lpstr>
      <vt:lpstr>How to create the AWS  free account </vt:lpstr>
      <vt:lpstr>Demo: EC2- Instance </vt:lpstr>
      <vt:lpstr>Load Balance --(ELB)</vt:lpstr>
      <vt:lpstr>Demo Session of the Load balance </vt:lpstr>
      <vt:lpstr>AUTO SCALING </vt:lpstr>
      <vt:lpstr>Demo Session of the Auto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AWS– Amazon Web Services </dc:title>
  <dc:creator>chellprakash@gmail.com</dc:creator>
  <cp:lastModifiedBy>chellprakash@gmail.com</cp:lastModifiedBy>
  <cp:revision>27</cp:revision>
  <dcterms:created xsi:type="dcterms:W3CDTF">2021-03-03T04:53:57Z</dcterms:created>
  <dcterms:modified xsi:type="dcterms:W3CDTF">2021-03-19T08:54:59Z</dcterms:modified>
</cp:coreProperties>
</file>