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Abstracted Dream" charset="1" panose="00000500000000000000"/>
      <p:regular r:id="rId20"/>
    </p:embeddedFont>
    <p:embeddedFont>
      <p:font typeface="Open Sans Bold" charset="1" panose="020B0806030504020204"/>
      <p:regular r:id="rId21"/>
    </p:embeddedFont>
    <p:embeddedFont>
      <p:font typeface="Open Sans" charset="1" panose="020B0606030504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6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2.jpeg" Type="http://schemas.openxmlformats.org/officeDocument/2006/relationships/image"/><Relationship Id="rId7" Target="../media/image13.jpeg" Type="http://schemas.openxmlformats.org/officeDocument/2006/relationships/image"/><Relationship Id="rId8" Target="../media/image14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69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6225" y="5926045"/>
            <a:ext cx="11939678" cy="6664511"/>
          </a:xfrm>
          <a:custGeom>
            <a:avLst/>
            <a:gdLst/>
            <a:ahLst/>
            <a:cxnLst/>
            <a:rect r="r" b="b" t="t" l="l"/>
            <a:pathLst>
              <a:path h="6664511" w="11939678">
                <a:moveTo>
                  <a:pt x="0" y="0"/>
                </a:moveTo>
                <a:lnTo>
                  <a:pt x="11939678" y="0"/>
                </a:lnTo>
                <a:lnTo>
                  <a:pt x="11939678" y="6664510"/>
                </a:lnTo>
                <a:lnTo>
                  <a:pt x="0" y="66645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73040" y="5926045"/>
            <a:ext cx="11939678" cy="6664511"/>
          </a:xfrm>
          <a:custGeom>
            <a:avLst/>
            <a:gdLst/>
            <a:ahLst/>
            <a:cxnLst/>
            <a:rect r="r" b="b" t="t" l="l"/>
            <a:pathLst>
              <a:path h="6664511" w="11939678">
                <a:moveTo>
                  <a:pt x="0" y="0"/>
                </a:moveTo>
                <a:lnTo>
                  <a:pt x="11939678" y="0"/>
                </a:lnTo>
                <a:lnTo>
                  <a:pt x="11939678" y="6664510"/>
                </a:lnTo>
                <a:lnTo>
                  <a:pt x="0" y="66645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76225" y="-428625"/>
            <a:ext cx="11939678" cy="6664511"/>
          </a:xfrm>
          <a:custGeom>
            <a:avLst/>
            <a:gdLst/>
            <a:ahLst/>
            <a:cxnLst/>
            <a:rect r="r" b="b" t="t" l="l"/>
            <a:pathLst>
              <a:path h="6664511" w="11939678">
                <a:moveTo>
                  <a:pt x="0" y="0"/>
                </a:moveTo>
                <a:lnTo>
                  <a:pt x="11939678" y="0"/>
                </a:lnTo>
                <a:lnTo>
                  <a:pt x="11939678" y="6664511"/>
                </a:lnTo>
                <a:lnTo>
                  <a:pt x="0" y="66645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673040" y="-428625"/>
            <a:ext cx="11939678" cy="6664511"/>
          </a:xfrm>
          <a:custGeom>
            <a:avLst/>
            <a:gdLst/>
            <a:ahLst/>
            <a:cxnLst/>
            <a:rect r="r" b="b" t="t" l="l"/>
            <a:pathLst>
              <a:path h="6664511" w="11939678">
                <a:moveTo>
                  <a:pt x="0" y="0"/>
                </a:moveTo>
                <a:lnTo>
                  <a:pt x="11939678" y="0"/>
                </a:lnTo>
                <a:lnTo>
                  <a:pt x="11939678" y="6664511"/>
                </a:lnTo>
                <a:lnTo>
                  <a:pt x="0" y="66645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496433" y="507099"/>
            <a:ext cx="8762867" cy="8941701"/>
          </a:xfrm>
          <a:custGeom>
            <a:avLst/>
            <a:gdLst/>
            <a:ahLst/>
            <a:cxnLst/>
            <a:rect r="r" b="b" t="t" l="l"/>
            <a:pathLst>
              <a:path h="8941701" w="8762867">
                <a:moveTo>
                  <a:pt x="0" y="0"/>
                </a:moveTo>
                <a:lnTo>
                  <a:pt x="8762867" y="0"/>
                </a:lnTo>
                <a:lnTo>
                  <a:pt x="8762867" y="8941701"/>
                </a:lnTo>
                <a:lnTo>
                  <a:pt x="0" y="89417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748489" y="507099"/>
            <a:ext cx="8762867" cy="8941701"/>
          </a:xfrm>
          <a:custGeom>
            <a:avLst/>
            <a:gdLst/>
            <a:ahLst/>
            <a:cxnLst/>
            <a:rect r="r" b="b" t="t" l="l"/>
            <a:pathLst>
              <a:path h="8941701" w="8762867">
                <a:moveTo>
                  <a:pt x="8762867" y="0"/>
                </a:moveTo>
                <a:lnTo>
                  <a:pt x="0" y="0"/>
                </a:lnTo>
                <a:lnTo>
                  <a:pt x="0" y="8941701"/>
                </a:lnTo>
                <a:lnTo>
                  <a:pt x="8762867" y="8941701"/>
                </a:lnTo>
                <a:lnTo>
                  <a:pt x="876286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731712" y="8136692"/>
            <a:ext cx="6443385" cy="1312108"/>
          </a:xfrm>
          <a:custGeom>
            <a:avLst/>
            <a:gdLst/>
            <a:ahLst/>
            <a:cxnLst/>
            <a:rect r="r" b="b" t="t" l="l"/>
            <a:pathLst>
              <a:path h="1312108" w="6443385">
                <a:moveTo>
                  <a:pt x="0" y="0"/>
                </a:moveTo>
                <a:lnTo>
                  <a:pt x="6443385" y="0"/>
                </a:lnTo>
                <a:lnTo>
                  <a:pt x="6443385" y="1312108"/>
                </a:lnTo>
                <a:lnTo>
                  <a:pt x="0" y="1312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872375" y="2927004"/>
            <a:ext cx="8543251" cy="4286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787"/>
              </a:lnSpc>
            </a:pPr>
            <a:r>
              <a:rPr lang="en-US" sz="18033">
                <a:solidFill>
                  <a:srgbClr val="316981"/>
                </a:solidFill>
                <a:latin typeface="Abstracted Dream"/>
              </a:rPr>
              <a:t>Tugas Kelompok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109902" y="8149126"/>
            <a:ext cx="5687006" cy="1202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33"/>
              </a:lnSpc>
            </a:pPr>
            <a:r>
              <a:rPr lang="en-US" sz="7327">
                <a:solidFill>
                  <a:srgbClr val="FFFFFF"/>
                </a:solidFill>
                <a:latin typeface="Abstracted Dream"/>
              </a:rPr>
              <a:t>Kelompok 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49036" y="7466838"/>
            <a:ext cx="4408738" cy="455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1"/>
              </a:lnSpc>
            </a:pPr>
            <a:r>
              <a:rPr lang="en-US" sz="3190">
                <a:solidFill>
                  <a:srgbClr val="316981"/>
                </a:solidFill>
                <a:latin typeface="Open Sans Bold"/>
              </a:rPr>
              <a:t>disusun oleh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69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93186" y="850611"/>
            <a:ext cx="6701627" cy="1364695"/>
          </a:xfrm>
          <a:custGeom>
            <a:avLst/>
            <a:gdLst/>
            <a:ahLst/>
            <a:cxnLst/>
            <a:rect r="r" b="b" t="t" l="l"/>
            <a:pathLst>
              <a:path h="1364695" w="6701627">
                <a:moveTo>
                  <a:pt x="0" y="0"/>
                </a:moveTo>
                <a:lnTo>
                  <a:pt x="6701628" y="0"/>
                </a:lnTo>
                <a:lnTo>
                  <a:pt x="6701628" y="1364695"/>
                </a:lnTo>
                <a:lnTo>
                  <a:pt x="0" y="13646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34738" y="650927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61938" y="650927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995738" y="650927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39701" y="2577256"/>
            <a:ext cx="8783461" cy="7194879"/>
            <a:chOff x="0" y="0"/>
            <a:chExt cx="2543763" cy="208369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543763" cy="2083696"/>
            </a:xfrm>
            <a:custGeom>
              <a:avLst/>
              <a:gdLst/>
              <a:ahLst/>
              <a:cxnLst/>
              <a:rect r="r" b="b" t="t" l="l"/>
              <a:pathLst>
                <a:path h="2083696" w="2543763">
                  <a:moveTo>
                    <a:pt x="44952" y="0"/>
                  </a:moveTo>
                  <a:lnTo>
                    <a:pt x="2498810" y="0"/>
                  </a:lnTo>
                  <a:cubicBezTo>
                    <a:pt x="2510733" y="0"/>
                    <a:pt x="2522166" y="4736"/>
                    <a:pt x="2530597" y="13166"/>
                  </a:cubicBezTo>
                  <a:cubicBezTo>
                    <a:pt x="2539027" y="21596"/>
                    <a:pt x="2543763" y="33030"/>
                    <a:pt x="2543763" y="44952"/>
                  </a:cubicBezTo>
                  <a:lnTo>
                    <a:pt x="2543763" y="2038744"/>
                  </a:lnTo>
                  <a:cubicBezTo>
                    <a:pt x="2543763" y="2063571"/>
                    <a:pt x="2523637" y="2083696"/>
                    <a:pt x="2498810" y="2083696"/>
                  </a:cubicBezTo>
                  <a:lnTo>
                    <a:pt x="44952" y="2083696"/>
                  </a:lnTo>
                  <a:cubicBezTo>
                    <a:pt x="20126" y="2083696"/>
                    <a:pt x="0" y="2063571"/>
                    <a:pt x="0" y="2038744"/>
                  </a:cubicBezTo>
                  <a:lnTo>
                    <a:pt x="0" y="44952"/>
                  </a:lnTo>
                  <a:cubicBezTo>
                    <a:pt x="0" y="20126"/>
                    <a:pt x="20126" y="0"/>
                    <a:pt x="44952" y="0"/>
                  </a:cubicBezTo>
                  <a:close/>
                </a:path>
              </a:pathLst>
            </a:custGeom>
            <a:solidFill>
              <a:srgbClr val="77ACC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543763" cy="2121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0425293" y="2577256"/>
            <a:ext cx="6834007" cy="7058162"/>
            <a:chOff x="0" y="0"/>
            <a:chExt cx="6350000" cy="655828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74930" y="74930"/>
              <a:ext cx="6200140" cy="6408420"/>
            </a:xfrm>
            <a:custGeom>
              <a:avLst/>
              <a:gdLst/>
              <a:ahLst/>
              <a:cxnLst/>
              <a:rect r="r" b="b" t="t" l="l"/>
              <a:pathLst>
                <a:path h="6408420" w="620014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6"/>
              <a:stretch>
                <a:fillRect l="-27640" t="0" r="-2764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558280"/>
            </a:xfrm>
            <a:custGeom>
              <a:avLst/>
              <a:gdLst/>
              <a:ahLst/>
              <a:cxnLst/>
              <a:rect r="r" b="b" t="t" l="l"/>
              <a:pathLst>
                <a:path h="6558280" w="635000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77ACC5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7078220" y="1062627"/>
            <a:ext cx="4131560" cy="873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2"/>
              </a:lnSpc>
            </a:pPr>
            <a:r>
              <a:rPr lang="en-US" sz="5326">
                <a:solidFill>
                  <a:srgbClr val="316981"/>
                </a:solidFill>
                <a:latin typeface="Abstracted Dream"/>
              </a:rPr>
              <a:t>SUBJEK 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18489" y="4074862"/>
            <a:ext cx="7025885" cy="2866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01"/>
              </a:lnSpc>
            </a:pPr>
            <a:r>
              <a:rPr lang="en-US" sz="2715">
                <a:solidFill>
                  <a:srgbClr val="FFFFFF"/>
                </a:solidFill>
                <a:latin typeface="Open Sans"/>
              </a:rPr>
              <a:t>Lorem ipsum dolor sit amet, consectetur adipiscing elit. Quisque non elit mauris. Cras euismod, metus ac finibus finibus, felis dui suscipit purus, a maximus leo ligula at dolor. Morbi et malesuada purus. Phasellus a lacus sit amet urna tempor sollicitudin.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18489" y="7245271"/>
            <a:ext cx="7025885" cy="1907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01"/>
              </a:lnSpc>
            </a:pPr>
            <a:r>
              <a:rPr lang="en-US" sz="2715">
                <a:solidFill>
                  <a:srgbClr val="FFFFFF"/>
                </a:solidFill>
                <a:latin typeface="Open Sans"/>
              </a:rPr>
              <a:t>Cras pretium tempor elit blandit egestas. Donec sed dignissim augue. Suspendisse ac vulputate leo. Cras aliquet nunc ac velit cursus viverra.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18489" y="3285934"/>
            <a:ext cx="6656038" cy="483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6"/>
              </a:lnSpc>
            </a:pPr>
            <a:r>
              <a:rPr lang="en-US" sz="2804">
                <a:solidFill>
                  <a:srgbClr val="FFFFFF"/>
                </a:solidFill>
                <a:latin typeface="Open Sans Bold"/>
              </a:rPr>
              <a:t>TULISKAN JUDUL PEMBAHASAN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69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20450" y="-42862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6225" y="-42862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981450" y="-42862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234738" y="650927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61938" y="650927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995738" y="650927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496433" y="507099"/>
            <a:ext cx="8762867" cy="8941701"/>
          </a:xfrm>
          <a:custGeom>
            <a:avLst/>
            <a:gdLst/>
            <a:ahLst/>
            <a:cxnLst/>
            <a:rect r="r" b="b" t="t" l="l"/>
            <a:pathLst>
              <a:path h="8941701" w="8762867">
                <a:moveTo>
                  <a:pt x="0" y="0"/>
                </a:moveTo>
                <a:lnTo>
                  <a:pt x="8762867" y="0"/>
                </a:lnTo>
                <a:lnTo>
                  <a:pt x="8762867" y="8941701"/>
                </a:lnTo>
                <a:lnTo>
                  <a:pt x="0" y="89417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748489" y="507099"/>
            <a:ext cx="8762867" cy="8941701"/>
          </a:xfrm>
          <a:custGeom>
            <a:avLst/>
            <a:gdLst/>
            <a:ahLst/>
            <a:cxnLst/>
            <a:rect r="r" b="b" t="t" l="l"/>
            <a:pathLst>
              <a:path h="8941701" w="8762867">
                <a:moveTo>
                  <a:pt x="8762867" y="0"/>
                </a:moveTo>
                <a:lnTo>
                  <a:pt x="0" y="0"/>
                </a:lnTo>
                <a:lnTo>
                  <a:pt x="0" y="8941701"/>
                </a:lnTo>
                <a:lnTo>
                  <a:pt x="8762867" y="8941701"/>
                </a:lnTo>
                <a:lnTo>
                  <a:pt x="876286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276127" y="1257339"/>
            <a:ext cx="7354554" cy="1497655"/>
          </a:xfrm>
          <a:custGeom>
            <a:avLst/>
            <a:gdLst/>
            <a:ahLst/>
            <a:cxnLst/>
            <a:rect r="r" b="b" t="t" l="l"/>
            <a:pathLst>
              <a:path h="1497655" w="7354554">
                <a:moveTo>
                  <a:pt x="0" y="0"/>
                </a:moveTo>
                <a:lnTo>
                  <a:pt x="7354555" y="0"/>
                </a:lnTo>
                <a:lnTo>
                  <a:pt x="7354555" y="1497654"/>
                </a:lnTo>
                <a:lnTo>
                  <a:pt x="0" y="14976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686359" y="1496507"/>
            <a:ext cx="4534091" cy="952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8"/>
              </a:lnSpc>
            </a:pPr>
            <a:r>
              <a:rPr lang="en-US" sz="5845">
                <a:solidFill>
                  <a:srgbClr val="316981"/>
                </a:solidFill>
                <a:latin typeface="Abstracted Dream"/>
              </a:rPr>
              <a:t>ANALISIS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242824" y="3319513"/>
            <a:ext cx="5278184" cy="5244715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8953405" y="3816324"/>
            <a:ext cx="5645219" cy="4308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2"/>
              </a:lnSpc>
            </a:pPr>
            <a:r>
              <a:rPr lang="en-US" sz="2737">
                <a:solidFill>
                  <a:srgbClr val="316981"/>
                </a:solidFill>
                <a:latin typeface="Open Sans"/>
              </a:rPr>
              <a:t>Lorem ipsum dolor sit amet, consectetur adipiscing elit. Quisque non elit mauris. Cras euismod, metus ac finibus finibus, felis dui suscipit purus, a maximus leo ligula at dolor. Morbi et malesuada purus. Phasellus a lacus sit amet urna tempor sollicitudin.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69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20450" y="-42862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6225" y="-42862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981450" y="-42862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234738" y="650927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61938" y="650927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995738" y="650927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496433" y="507099"/>
            <a:ext cx="8762867" cy="8941701"/>
          </a:xfrm>
          <a:custGeom>
            <a:avLst/>
            <a:gdLst/>
            <a:ahLst/>
            <a:cxnLst/>
            <a:rect r="r" b="b" t="t" l="l"/>
            <a:pathLst>
              <a:path h="8941701" w="8762867">
                <a:moveTo>
                  <a:pt x="0" y="0"/>
                </a:moveTo>
                <a:lnTo>
                  <a:pt x="8762867" y="0"/>
                </a:lnTo>
                <a:lnTo>
                  <a:pt x="8762867" y="8941701"/>
                </a:lnTo>
                <a:lnTo>
                  <a:pt x="0" y="89417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748489" y="507099"/>
            <a:ext cx="8762867" cy="8941701"/>
          </a:xfrm>
          <a:custGeom>
            <a:avLst/>
            <a:gdLst/>
            <a:ahLst/>
            <a:cxnLst/>
            <a:rect r="r" b="b" t="t" l="l"/>
            <a:pathLst>
              <a:path h="8941701" w="8762867">
                <a:moveTo>
                  <a:pt x="8762867" y="0"/>
                </a:moveTo>
                <a:lnTo>
                  <a:pt x="0" y="0"/>
                </a:lnTo>
                <a:lnTo>
                  <a:pt x="0" y="8941701"/>
                </a:lnTo>
                <a:lnTo>
                  <a:pt x="8762867" y="8941701"/>
                </a:lnTo>
                <a:lnTo>
                  <a:pt x="876286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276127" y="1257339"/>
            <a:ext cx="7354554" cy="1497655"/>
          </a:xfrm>
          <a:custGeom>
            <a:avLst/>
            <a:gdLst/>
            <a:ahLst/>
            <a:cxnLst/>
            <a:rect r="r" b="b" t="t" l="l"/>
            <a:pathLst>
              <a:path h="1497655" w="7354554">
                <a:moveTo>
                  <a:pt x="0" y="0"/>
                </a:moveTo>
                <a:lnTo>
                  <a:pt x="7354555" y="0"/>
                </a:lnTo>
                <a:lnTo>
                  <a:pt x="7354555" y="1497654"/>
                </a:lnTo>
                <a:lnTo>
                  <a:pt x="0" y="14976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167214" y="1496507"/>
            <a:ext cx="5572381" cy="952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8"/>
              </a:lnSpc>
            </a:pPr>
            <a:r>
              <a:rPr lang="en-US" sz="5845">
                <a:solidFill>
                  <a:srgbClr val="316981"/>
                </a:solidFill>
                <a:latin typeface="Abstracted Dream"/>
              </a:rPr>
              <a:t>KESIMPULAN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586711" y="3587912"/>
            <a:ext cx="10733388" cy="4654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8"/>
              </a:lnSpc>
            </a:pPr>
            <a:r>
              <a:rPr lang="en-US" sz="3306">
                <a:solidFill>
                  <a:srgbClr val="316981"/>
                </a:solidFill>
                <a:latin typeface="Open Sans"/>
              </a:rPr>
              <a:t>Lorem ipsum dolor sit amet, consectetur adipiscing elit. Quisque non elit mauris. Cras euismod, metus ac finibus finibus, felis dui suscipit purus, a maximus leo ligula at dolor. Morbi et malesuada purus. Phasellus a lacus sit amet urna tempor sollicitudin. Cras pretium tempor elit blandit egestas. Donec sed dignissim augue. Suspendisse ac vulputate leo. Cras aliquet nunc ac velit cursus viverra.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69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20450" y="-42862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6225" y="-42862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981450" y="-42862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234738" y="650927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61938" y="650927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995738" y="650927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496433" y="507099"/>
            <a:ext cx="8762867" cy="8941701"/>
          </a:xfrm>
          <a:custGeom>
            <a:avLst/>
            <a:gdLst/>
            <a:ahLst/>
            <a:cxnLst/>
            <a:rect r="r" b="b" t="t" l="l"/>
            <a:pathLst>
              <a:path h="8941701" w="8762867">
                <a:moveTo>
                  <a:pt x="0" y="0"/>
                </a:moveTo>
                <a:lnTo>
                  <a:pt x="8762867" y="0"/>
                </a:lnTo>
                <a:lnTo>
                  <a:pt x="8762867" y="8941701"/>
                </a:lnTo>
                <a:lnTo>
                  <a:pt x="0" y="89417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748489" y="507099"/>
            <a:ext cx="8762867" cy="8941701"/>
          </a:xfrm>
          <a:custGeom>
            <a:avLst/>
            <a:gdLst/>
            <a:ahLst/>
            <a:cxnLst/>
            <a:rect r="r" b="b" t="t" l="l"/>
            <a:pathLst>
              <a:path h="8941701" w="8762867">
                <a:moveTo>
                  <a:pt x="8762867" y="0"/>
                </a:moveTo>
                <a:lnTo>
                  <a:pt x="0" y="0"/>
                </a:lnTo>
                <a:lnTo>
                  <a:pt x="0" y="8941701"/>
                </a:lnTo>
                <a:lnTo>
                  <a:pt x="8762867" y="8941701"/>
                </a:lnTo>
                <a:lnTo>
                  <a:pt x="876286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053262" y="2184411"/>
            <a:ext cx="3746347" cy="3092439"/>
          </a:xfrm>
          <a:custGeom>
            <a:avLst/>
            <a:gdLst/>
            <a:ahLst/>
            <a:cxnLst/>
            <a:rect r="r" b="b" t="t" l="l"/>
            <a:pathLst>
              <a:path h="3092439" w="3746347">
                <a:moveTo>
                  <a:pt x="0" y="0"/>
                </a:moveTo>
                <a:lnTo>
                  <a:pt x="3746347" y="0"/>
                </a:lnTo>
                <a:lnTo>
                  <a:pt x="3746347" y="3092439"/>
                </a:lnTo>
                <a:lnTo>
                  <a:pt x="0" y="30924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995738" y="5295900"/>
            <a:ext cx="10026685" cy="3053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31"/>
              </a:lnSpc>
            </a:pPr>
            <a:r>
              <a:rPr lang="en-US" sz="11664">
                <a:solidFill>
                  <a:srgbClr val="316981"/>
                </a:solidFill>
                <a:latin typeface="Abstracted Dream"/>
              </a:rPr>
              <a:t>ADA PERTANYAAN?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69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20450" y="-42862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6225" y="-42862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981450" y="-42862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234738" y="650927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61938" y="650927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995738" y="650927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496433" y="507099"/>
            <a:ext cx="8762867" cy="8941701"/>
          </a:xfrm>
          <a:custGeom>
            <a:avLst/>
            <a:gdLst/>
            <a:ahLst/>
            <a:cxnLst/>
            <a:rect r="r" b="b" t="t" l="l"/>
            <a:pathLst>
              <a:path h="8941701" w="8762867">
                <a:moveTo>
                  <a:pt x="0" y="0"/>
                </a:moveTo>
                <a:lnTo>
                  <a:pt x="8762867" y="0"/>
                </a:lnTo>
                <a:lnTo>
                  <a:pt x="8762867" y="8941701"/>
                </a:lnTo>
                <a:lnTo>
                  <a:pt x="0" y="89417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748489" y="507099"/>
            <a:ext cx="8762867" cy="8941701"/>
          </a:xfrm>
          <a:custGeom>
            <a:avLst/>
            <a:gdLst/>
            <a:ahLst/>
            <a:cxnLst/>
            <a:rect r="r" b="b" t="t" l="l"/>
            <a:pathLst>
              <a:path h="8941701" w="8762867">
                <a:moveTo>
                  <a:pt x="8762867" y="0"/>
                </a:moveTo>
                <a:lnTo>
                  <a:pt x="0" y="0"/>
                </a:lnTo>
                <a:lnTo>
                  <a:pt x="0" y="8941701"/>
                </a:lnTo>
                <a:lnTo>
                  <a:pt x="8762867" y="8941701"/>
                </a:lnTo>
                <a:lnTo>
                  <a:pt x="876286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017641" y="3745772"/>
            <a:ext cx="13909818" cy="2624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962"/>
              </a:lnSpc>
            </a:pPr>
            <a:r>
              <a:rPr lang="en-US" sz="16182">
                <a:solidFill>
                  <a:srgbClr val="316981"/>
                </a:solidFill>
                <a:latin typeface="Abstracted Dream"/>
              </a:rPr>
              <a:t>TERIMAKASIH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69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20450" y="-42862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6225" y="-42862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981450" y="-42862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234738" y="650927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61938" y="650927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995738" y="650927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496433" y="507099"/>
            <a:ext cx="8762867" cy="8941701"/>
          </a:xfrm>
          <a:custGeom>
            <a:avLst/>
            <a:gdLst/>
            <a:ahLst/>
            <a:cxnLst/>
            <a:rect r="r" b="b" t="t" l="l"/>
            <a:pathLst>
              <a:path h="8941701" w="8762867">
                <a:moveTo>
                  <a:pt x="0" y="0"/>
                </a:moveTo>
                <a:lnTo>
                  <a:pt x="8762867" y="0"/>
                </a:lnTo>
                <a:lnTo>
                  <a:pt x="8762867" y="8941701"/>
                </a:lnTo>
                <a:lnTo>
                  <a:pt x="0" y="89417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748489" y="507099"/>
            <a:ext cx="8762867" cy="8941701"/>
          </a:xfrm>
          <a:custGeom>
            <a:avLst/>
            <a:gdLst/>
            <a:ahLst/>
            <a:cxnLst/>
            <a:rect r="r" b="b" t="t" l="l"/>
            <a:pathLst>
              <a:path h="8941701" w="8762867">
                <a:moveTo>
                  <a:pt x="8762867" y="0"/>
                </a:moveTo>
                <a:lnTo>
                  <a:pt x="0" y="0"/>
                </a:lnTo>
                <a:lnTo>
                  <a:pt x="0" y="8941701"/>
                </a:lnTo>
                <a:lnTo>
                  <a:pt x="8762867" y="8941701"/>
                </a:lnTo>
                <a:lnTo>
                  <a:pt x="876286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276127" y="1257339"/>
            <a:ext cx="7354554" cy="1497655"/>
          </a:xfrm>
          <a:custGeom>
            <a:avLst/>
            <a:gdLst/>
            <a:ahLst/>
            <a:cxnLst/>
            <a:rect r="r" b="b" t="t" l="l"/>
            <a:pathLst>
              <a:path h="1497655" w="7354554">
                <a:moveTo>
                  <a:pt x="0" y="0"/>
                </a:moveTo>
                <a:lnTo>
                  <a:pt x="7354555" y="0"/>
                </a:lnTo>
                <a:lnTo>
                  <a:pt x="7354555" y="1497654"/>
                </a:lnTo>
                <a:lnTo>
                  <a:pt x="0" y="14976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375286" y="1496507"/>
            <a:ext cx="7156238" cy="952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8"/>
              </a:lnSpc>
            </a:pPr>
            <a:r>
              <a:rPr lang="en-US" sz="5845">
                <a:solidFill>
                  <a:srgbClr val="316981"/>
                </a:solidFill>
                <a:latin typeface="Abstracted Dream"/>
              </a:rPr>
              <a:t>LATAR BELAKANG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586711" y="3587912"/>
            <a:ext cx="10733388" cy="4654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8"/>
              </a:lnSpc>
            </a:pPr>
            <a:r>
              <a:rPr lang="en-US" sz="3306">
                <a:solidFill>
                  <a:srgbClr val="316981"/>
                </a:solidFill>
                <a:latin typeface="Open Sans"/>
              </a:rPr>
              <a:t>Lorem ipsum dolor sit amet, consectetur adipiscing elit. Quisque non elit mauris. Cras euismod, metus ac finibus finibus, felis dui suscipit purus, a maximus leo ligula at dolor. Morbi et malesuada purus. Phasellus a lacus sit amet urna tempor sollicitudin. Cras pretium tempor elit blandit egestas. Donec sed dignissim augue. Suspendisse ac vulputate leo. Cras aliquet nunc ac velit cursus viverra.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69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20450" y="-42862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6225" y="-42862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981450" y="-42862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234738" y="650927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61938" y="650927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995738" y="650927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496433" y="507099"/>
            <a:ext cx="8762867" cy="8941701"/>
          </a:xfrm>
          <a:custGeom>
            <a:avLst/>
            <a:gdLst/>
            <a:ahLst/>
            <a:cxnLst/>
            <a:rect r="r" b="b" t="t" l="l"/>
            <a:pathLst>
              <a:path h="8941701" w="8762867">
                <a:moveTo>
                  <a:pt x="0" y="0"/>
                </a:moveTo>
                <a:lnTo>
                  <a:pt x="8762867" y="0"/>
                </a:lnTo>
                <a:lnTo>
                  <a:pt x="8762867" y="8941701"/>
                </a:lnTo>
                <a:lnTo>
                  <a:pt x="0" y="89417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748489" y="507099"/>
            <a:ext cx="8762867" cy="8941701"/>
          </a:xfrm>
          <a:custGeom>
            <a:avLst/>
            <a:gdLst/>
            <a:ahLst/>
            <a:cxnLst/>
            <a:rect r="r" b="b" t="t" l="l"/>
            <a:pathLst>
              <a:path h="8941701" w="8762867">
                <a:moveTo>
                  <a:pt x="8762867" y="0"/>
                </a:moveTo>
                <a:lnTo>
                  <a:pt x="0" y="0"/>
                </a:lnTo>
                <a:lnTo>
                  <a:pt x="0" y="8941701"/>
                </a:lnTo>
                <a:lnTo>
                  <a:pt x="8762867" y="8941701"/>
                </a:lnTo>
                <a:lnTo>
                  <a:pt x="876286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276127" y="1257339"/>
            <a:ext cx="7354554" cy="1497655"/>
          </a:xfrm>
          <a:custGeom>
            <a:avLst/>
            <a:gdLst/>
            <a:ahLst/>
            <a:cxnLst/>
            <a:rect r="r" b="b" t="t" l="l"/>
            <a:pathLst>
              <a:path h="1497655" w="7354554">
                <a:moveTo>
                  <a:pt x="0" y="0"/>
                </a:moveTo>
                <a:lnTo>
                  <a:pt x="7354555" y="0"/>
                </a:lnTo>
                <a:lnTo>
                  <a:pt x="7354555" y="1497654"/>
                </a:lnTo>
                <a:lnTo>
                  <a:pt x="0" y="14976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375286" y="1496507"/>
            <a:ext cx="7156238" cy="952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8"/>
              </a:lnSpc>
            </a:pPr>
            <a:r>
              <a:rPr lang="en-US" sz="5845">
                <a:solidFill>
                  <a:srgbClr val="316981"/>
                </a:solidFill>
                <a:latin typeface="Abstracted Dream"/>
              </a:rPr>
              <a:t>TUJUAN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4336043" y="3654587"/>
            <a:ext cx="9234724" cy="4860495"/>
          </a:xfrm>
          <a:custGeom>
            <a:avLst/>
            <a:gdLst/>
            <a:ahLst/>
            <a:cxnLst/>
            <a:rect r="r" b="b" t="t" l="l"/>
            <a:pathLst>
              <a:path h="4860495" w="9234724">
                <a:moveTo>
                  <a:pt x="0" y="0"/>
                </a:moveTo>
                <a:lnTo>
                  <a:pt x="9234723" y="0"/>
                </a:lnTo>
                <a:lnTo>
                  <a:pt x="9234723" y="4860495"/>
                </a:lnTo>
                <a:lnTo>
                  <a:pt x="0" y="48604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-50294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4811996" y="3914616"/>
            <a:ext cx="1530287" cy="1530287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16981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4621496" y="6335046"/>
            <a:ext cx="1530287" cy="1530287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16981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4621496" y="4137228"/>
            <a:ext cx="1911287" cy="970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7"/>
              </a:lnSpc>
            </a:pPr>
            <a:r>
              <a:rPr lang="en-US" sz="5662">
                <a:solidFill>
                  <a:srgbClr val="FFFFFF"/>
                </a:solidFill>
                <a:latin typeface="Open Sans Bold"/>
              </a:rPr>
              <a:t>01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430996" y="6557741"/>
            <a:ext cx="1911287" cy="970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7"/>
              </a:lnSpc>
            </a:pPr>
            <a:r>
              <a:rPr lang="en-US" sz="5662">
                <a:solidFill>
                  <a:srgbClr val="FFFFFF"/>
                </a:solidFill>
                <a:latin typeface="Open Sans Bold"/>
              </a:rPr>
              <a:t>02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494683" y="3914616"/>
            <a:ext cx="6515141" cy="1552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3"/>
              </a:lnSpc>
            </a:pPr>
            <a:r>
              <a:rPr lang="en-US" sz="2238">
                <a:solidFill>
                  <a:srgbClr val="FFFFFF"/>
                </a:solidFill>
                <a:latin typeface="Open Sans Bold"/>
              </a:rPr>
              <a:t>Lorem ipsum dolor sit amet, consectetur adipiscing elit. Quisque non elit mauris. Cras euismod, metus ac finibus finibus, felis dui suscipit purus, a maximus leo ligula at dolor.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313708" y="6287421"/>
            <a:ext cx="6515141" cy="1552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3"/>
              </a:lnSpc>
            </a:pPr>
            <a:r>
              <a:rPr lang="en-US" sz="2238">
                <a:solidFill>
                  <a:srgbClr val="FFFFFF"/>
                </a:solidFill>
                <a:latin typeface="Open Sans Bold"/>
              </a:rPr>
              <a:t>Lorem ipsum dolor sit amet, consectetur adipiscing elit. Quisque non elit mauris. Cras euismod, metus ac finibus finibus, felis dui suscipit purus, a maximus leo ligula at dolor.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69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20450" y="-42862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6225" y="-42862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981450" y="-42862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234738" y="650927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61938" y="650927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995738" y="650927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496433" y="507099"/>
            <a:ext cx="8762867" cy="8941701"/>
          </a:xfrm>
          <a:custGeom>
            <a:avLst/>
            <a:gdLst/>
            <a:ahLst/>
            <a:cxnLst/>
            <a:rect r="r" b="b" t="t" l="l"/>
            <a:pathLst>
              <a:path h="8941701" w="8762867">
                <a:moveTo>
                  <a:pt x="0" y="0"/>
                </a:moveTo>
                <a:lnTo>
                  <a:pt x="8762867" y="0"/>
                </a:lnTo>
                <a:lnTo>
                  <a:pt x="8762867" y="8941701"/>
                </a:lnTo>
                <a:lnTo>
                  <a:pt x="0" y="89417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748489" y="507099"/>
            <a:ext cx="8762867" cy="8941701"/>
          </a:xfrm>
          <a:custGeom>
            <a:avLst/>
            <a:gdLst/>
            <a:ahLst/>
            <a:cxnLst/>
            <a:rect r="r" b="b" t="t" l="l"/>
            <a:pathLst>
              <a:path h="8941701" w="8762867">
                <a:moveTo>
                  <a:pt x="8762867" y="0"/>
                </a:moveTo>
                <a:lnTo>
                  <a:pt x="0" y="0"/>
                </a:lnTo>
                <a:lnTo>
                  <a:pt x="0" y="8941701"/>
                </a:lnTo>
                <a:lnTo>
                  <a:pt x="8762867" y="8941701"/>
                </a:lnTo>
                <a:lnTo>
                  <a:pt x="876286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276127" y="1257339"/>
            <a:ext cx="7354554" cy="1497655"/>
          </a:xfrm>
          <a:custGeom>
            <a:avLst/>
            <a:gdLst/>
            <a:ahLst/>
            <a:cxnLst/>
            <a:rect r="r" b="b" t="t" l="l"/>
            <a:pathLst>
              <a:path h="1497655" w="7354554">
                <a:moveTo>
                  <a:pt x="0" y="0"/>
                </a:moveTo>
                <a:lnTo>
                  <a:pt x="7354555" y="0"/>
                </a:lnTo>
                <a:lnTo>
                  <a:pt x="7354555" y="1497654"/>
                </a:lnTo>
                <a:lnTo>
                  <a:pt x="0" y="14976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845509" y="1613020"/>
            <a:ext cx="6215791" cy="828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1"/>
              </a:lnSpc>
            </a:pPr>
            <a:r>
              <a:rPr lang="en-US" sz="5091">
                <a:solidFill>
                  <a:srgbClr val="316981"/>
                </a:solidFill>
                <a:latin typeface="Abstracted Dream"/>
              </a:rPr>
              <a:t>ANGGOTA KELOMPOK 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615932" y="4034210"/>
            <a:ext cx="9020699" cy="3354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36080" indent="-518040" lvl="1">
              <a:lnSpc>
                <a:spcPts val="6718"/>
              </a:lnSpc>
              <a:buAutoNum type="arabicPeriod" startAt="1"/>
            </a:pPr>
            <a:r>
              <a:rPr lang="en-US" sz="4798">
                <a:solidFill>
                  <a:srgbClr val="316981"/>
                </a:solidFill>
                <a:latin typeface="Open Sans"/>
              </a:rPr>
              <a:t>Korina Villanueva</a:t>
            </a:r>
          </a:p>
          <a:p>
            <a:pPr algn="l" marL="1036080" indent="-518040" lvl="1">
              <a:lnSpc>
                <a:spcPts val="6718"/>
              </a:lnSpc>
              <a:buAutoNum type="arabicPeriod" startAt="1"/>
            </a:pPr>
            <a:r>
              <a:rPr lang="en-US" sz="4798">
                <a:solidFill>
                  <a:srgbClr val="316981"/>
                </a:solidFill>
                <a:latin typeface="Open Sans"/>
              </a:rPr>
              <a:t>Hannah Morales</a:t>
            </a:r>
          </a:p>
          <a:p>
            <a:pPr algn="l" marL="1036080" indent="-518040" lvl="1">
              <a:lnSpc>
                <a:spcPts val="6718"/>
              </a:lnSpc>
              <a:buAutoNum type="arabicPeriod" startAt="1"/>
            </a:pPr>
            <a:r>
              <a:rPr lang="en-US" sz="4798">
                <a:solidFill>
                  <a:srgbClr val="316981"/>
                </a:solidFill>
                <a:latin typeface="Open Sans"/>
              </a:rPr>
              <a:t>Harumi Kobayashi</a:t>
            </a:r>
          </a:p>
          <a:p>
            <a:pPr algn="l" marL="1036080" indent="-518040" lvl="1">
              <a:lnSpc>
                <a:spcPts val="6718"/>
              </a:lnSpc>
              <a:buAutoNum type="arabicPeriod" startAt="1"/>
            </a:pPr>
            <a:r>
              <a:rPr lang="en-US" sz="4798">
                <a:solidFill>
                  <a:srgbClr val="316981"/>
                </a:solidFill>
                <a:latin typeface="Open Sans"/>
              </a:rPr>
              <a:t>Anna Katrina Marchesi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7AC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20450" y="-42862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6225" y="-42862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981450" y="-42862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276127" y="1257339"/>
            <a:ext cx="7354554" cy="1497655"/>
          </a:xfrm>
          <a:custGeom>
            <a:avLst/>
            <a:gdLst/>
            <a:ahLst/>
            <a:cxnLst/>
            <a:rect r="r" b="b" t="t" l="l"/>
            <a:pathLst>
              <a:path h="1497655" w="7354554">
                <a:moveTo>
                  <a:pt x="0" y="0"/>
                </a:moveTo>
                <a:lnTo>
                  <a:pt x="7354555" y="0"/>
                </a:lnTo>
                <a:lnTo>
                  <a:pt x="7354555" y="1497654"/>
                </a:lnTo>
                <a:lnTo>
                  <a:pt x="0" y="14976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587371" y="4641828"/>
            <a:ext cx="8140074" cy="1867448"/>
            <a:chOff x="0" y="0"/>
            <a:chExt cx="2488490" cy="57089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88491" cy="570895"/>
            </a:xfrm>
            <a:custGeom>
              <a:avLst/>
              <a:gdLst/>
              <a:ahLst/>
              <a:cxnLst/>
              <a:rect r="r" b="b" t="t" l="l"/>
              <a:pathLst>
                <a:path h="570895" w="2488491">
                  <a:moveTo>
                    <a:pt x="48505" y="0"/>
                  </a:moveTo>
                  <a:lnTo>
                    <a:pt x="2439985" y="0"/>
                  </a:lnTo>
                  <a:cubicBezTo>
                    <a:pt x="2466774" y="0"/>
                    <a:pt x="2488491" y="21717"/>
                    <a:pt x="2488491" y="48505"/>
                  </a:cubicBezTo>
                  <a:lnTo>
                    <a:pt x="2488491" y="522389"/>
                  </a:lnTo>
                  <a:cubicBezTo>
                    <a:pt x="2488491" y="535254"/>
                    <a:pt x="2483380" y="547591"/>
                    <a:pt x="2474284" y="556688"/>
                  </a:cubicBezTo>
                  <a:cubicBezTo>
                    <a:pt x="2465187" y="565784"/>
                    <a:pt x="2452850" y="570895"/>
                    <a:pt x="2439985" y="570895"/>
                  </a:cubicBezTo>
                  <a:lnTo>
                    <a:pt x="48505" y="570895"/>
                  </a:lnTo>
                  <a:cubicBezTo>
                    <a:pt x="35641" y="570895"/>
                    <a:pt x="23303" y="565784"/>
                    <a:pt x="14207" y="556688"/>
                  </a:cubicBezTo>
                  <a:cubicBezTo>
                    <a:pt x="5110" y="547591"/>
                    <a:pt x="0" y="535254"/>
                    <a:pt x="0" y="522389"/>
                  </a:cubicBezTo>
                  <a:lnTo>
                    <a:pt x="0" y="48505"/>
                  </a:lnTo>
                  <a:cubicBezTo>
                    <a:pt x="0" y="35641"/>
                    <a:pt x="5110" y="23303"/>
                    <a:pt x="14207" y="14207"/>
                  </a:cubicBezTo>
                  <a:cubicBezTo>
                    <a:pt x="23303" y="5110"/>
                    <a:pt x="35641" y="0"/>
                    <a:pt x="48505" y="0"/>
                  </a:cubicBezTo>
                  <a:close/>
                </a:path>
              </a:pathLst>
            </a:custGeom>
            <a:solidFill>
              <a:srgbClr val="31698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488490" cy="6089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384800" y="1546306"/>
            <a:ext cx="7137210" cy="952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8"/>
              </a:lnSpc>
            </a:pPr>
            <a:r>
              <a:rPr lang="en-US" sz="5845">
                <a:solidFill>
                  <a:srgbClr val="316981"/>
                </a:solidFill>
                <a:latin typeface="Abstracted Dream"/>
              </a:rPr>
              <a:t>PEMBAGIAN TUGAS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31674" y="3774136"/>
            <a:ext cx="5251467" cy="671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88"/>
              </a:lnSpc>
            </a:pPr>
            <a:r>
              <a:rPr lang="en-US" sz="3920">
                <a:solidFill>
                  <a:srgbClr val="FFFFFF"/>
                </a:solidFill>
                <a:latin typeface="Open Sans Bold"/>
              </a:rPr>
              <a:t>1. Korina Villanueva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9568655" y="4646104"/>
            <a:ext cx="8140074" cy="1867448"/>
            <a:chOff x="0" y="0"/>
            <a:chExt cx="2488490" cy="57089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488491" cy="570895"/>
            </a:xfrm>
            <a:custGeom>
              <a:avLst/>
              <a:gdLst/>
              <a:ahLst/>
              <a:cxnLst/>
              <a:rect r="r" b="b" t="t" l="l"/>
              <a:pathLst>
                <a:path h="570895" w="2488491">
                  <a:moveTo>
                    <a:pt x="48505" y="0"/>
                  </a:moveTo>
                  <a:lnTo>
                    <a:pt x="2439985" y="0"/>
                  </a:lnTo>
                  <a:cubicBezTo>
                    <a:pt x="2466774" y="0"/>
                    <a:pt x="2488491" y="21717"/>
                    <a:pt x="2488491" y="48505"/>
                  </a:cubicBezTo>
                  <a:lnTo>
                    <a:pt x="2488491" y="522389"/>
                  </a:lnTo>
                  <a:cubicBezTo>
                    <a:pt x="2488491" y="535254"/>
                    <a:pt x="2483380" y="547591"/>
                    <a:pt x="2474284" y="556688"/>
                  </a:cubicBezTo>
                  <a:cubicBezTo>
                    <a:pt x="2465187" y="565784"/>
                    <a:pt x="2452850" y="570895"/>
                    <a:pt x="2439985" y="570895"/>
                  </a:cubicBezTo>
                  <a:lnTo>
                    <a:pt x="48505" y="570895"/>
                  </a:lnTo>
                  <a:cubicBezTo>
                    <a:pt x="35641" y="570895"/>
                    <a:pt x="23303" y="565784"/>
                    <a:pt x="14207" y="556688"/>
                  </a:cubicBezTo>
                  <a:cubicBezTo>
                    <a:pt x="5110" y="547591"/>
                    <a:pt x="0" y="535254"/>
                    <a:pt x="0" y="522389"/>
                  </a:cubicBezTo>
                  <a:lnTo>
                    <a:pt x="0" y="48505"/>
                  </a:lnTo>
                  <a:cubicBezTo>
                    <a:pt x="0" y="35641"/>
                    <a:pt x="5110" y="23303"/>
                    <a:pt x="14207" y="14207"/>
                  </a:cubicBezTo>
                  <a:cubicBezTo>
                    <a:pt x="23303" y="5110"/>
                    <a:pt x="35641" y="0"/>
                    <a:pt x="48505" y="0"/>
                  </a:cubicBezTo>
                  <a:close/>
                </a:path>
              </a:pathLst>
            </a:custGeom>
            <a:solidFill>
              <a:srgbClr val="31698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488490" cy="6089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87371" y="7617157"/>
            <a:ext cx="8140074" cy="1867448"/>
            <a:chOff x="0" y="0"/>
            <a:chExt cx="2488490" cy="57089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88491" cy="570895"/>
            </a:xfrm>
            <a:custGeom>
              <a:avLst/>
              <a:gdLst/>
              <a:ahLst/>
              <a:cxnLst/>
              <a:rect r="r" b="b" t="t" l="l"/>
              <a:pathLst>
                <a:path h="570895" w="2488491">
                  <a:moveTo>
                    <a:pt x="48505" y="0"/>
                  </a:moveTo>
                  <a:lnTo>
                    <a:pt x="2439985" y="0"/>
                  </a:lnTo>
                  <a:cubicBezTo>
                    <a:pt x="2466774" y="0"/>
                    <a:pt x="2488491" y="21717"/>
                    <a:pt x="2488491" y="48505"/>
                  </a:cubicBezTo>
                  <a:lnTo>
                    <a:pt x="2488491" y="522389"/>
                  </a:lnTo>
                  <a:cubicBezTo>
                    <a:pt x="2488491" y="535254"/>
                    <a:pt x="2483380" y="547591"/>
                    <a:pt x="2474284" y="556688"/>
                  </a:cubicBezTo>
                  <a:cubicBezTo>
                    <a:pt x="2465187" y="565784"/>
                    <a:pt x="2452850" y="570895"/>
                    <a:pt x="2439985" y="570895"/>
                  </a:cubicBezTo>
                  <a:lnTo>
                    <a:pt x="48505" y="570895"/>
                  </a:lnTo>
                  <a:cubicBezTo>
                    <a:pt x="35641" y="570895"/>
                    <a:pt x="23303" y="565784"/>
                    <a:pt x="14207" y="556688"/>
                  </a:cubicBezTo>
                  <a:cubicBezTo>
                    <a:pt x="5110" y="547591"/>
                    <a:pt x="0" y="535254"/>
                    <a:pt x="0" y="522389"/>
                  </a:cubicBezTo>
                  <a:lnTo>
                    <a:pt x="0" y="48505"/>
                  </a:lnTo>
                  <a:cubicBezTo>
                    <a:pt x="0" y="35641"/>
                    <a:pt x="5110" y="23303"/>
                    <a:pt x="14207" y="14207"/>
                  </a:cubicBezTo>
                  <a:cubicBezTo>
                    <a:pt x="23303" y="5110"/>
                    <a:pt x="35641" y="0"/>
                    <a:pt x="48505" y="0"/>
                  </a:cubicBezTo>
                  <a:close/>
                </a:path>
              </a:pathLst>
            </a:custGeom>
            <a:solidFill>
              <a:srgbClr val="31698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488490" cy="6089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492455" y="7671325"/>
            <a:ext cx="8140074" cy="1867448"/>
            <a:chOff x="0" y="0"/>
            <a:chExt cx="2488490" cy="57089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488491" cy="570895"/>
            </a:xfrm>
            <a:custGeom>
              <a:avLst/>
              <a:gdLst/>
              <a:ahLst/>
              <a:cxnLst/>
              <a:rect r="r" b="b" t="t" l="l"/>
              <a:pathLst>
                <a:path h="570895" w="2488491">
                  <a:moveTo>
                    <a:pt x="48505" y="0"/>
                  </a:moveTo>
                  <a:lnTo>
                    <a:pt x="2439985" y="0"/>
                  </a:lnTo>
                  <a:cubicBezTo>
                    <a:pt x="2466774" y="0"/>
                    <a:pt x="2488491" y="21717"/>
                    <a:pt x="2488491" y="48505"/>
                  </a:cubicBezTo>
                  <a:lnTo>
                    <a:pt x="2488491" y="522389"/>
                  </a:lnTo>
                  <a:cubicBezTo>
                    <a:pt x="2488491" y="535254"/>
                    <a:pt x="2483380" y="547591"/>
                    <a:pt x="2474284" y="556688"/>
                  </a:cubicBezTo>
                  <a:cubicBezTo>
                    <a:pt x="2465187" y="565784"/>
                    <a:pt x="2452850" y="570895"/>
                    <a:pt x="2439985" y="570895"/>
                  </a:cubicBezTo>
                  <a:lnTo>
                    <a:pt x="48505" y="570895"/>
                  </a:lnTo>
                  <a:cubicBezTo>
                    <a:pt x="35641" y="570895"/>
                    <a:pt x="23303" y="565784"/>
                    <a:pt x="14207" y="556688"/>
                  </a:cubicBezTo>
                  <a:cubicBezTo>
                    <a:pt x="5110" y="547591"/>
                    <a:pt x="0" y="535254"/>
                    <a:pt x="0" y="522389"/>
                  </a:cubicBezTo>
                  <a:lnTo>
                    <a:pt x="0" y="48505"/>
                  </a:lnTo>
                  <a:cubicBezTo>
                    <a:pt x="0" y="35641"/>
                    <a:pt x="5110" y="23303"/>
                    <a:pt x="14207" y="14207"/>
                  </a:cubicBezTo>
                  <a:cubicBezTo>
                    <a:pt x="23303" y="5110"/>
                    <a:pt x="35641" y="0"/>
                    <a:pt x="48505" y="0"/>
                  </a:cubicBezTo>
                  <a:close/>
                </a:path>
              </a:pathLst>
            </a:custGeom>
            <a:solidFill>
              <a:srgbClr val="316981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2488490" cy="6089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031674" y="6827932"/>
            <a:ext cx="5251467" cy="671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88"/>
              </a:lnSpc>
            </a:pPr>
            <a:r>
              <a:rPr lang="en-US" sz="3920">
                <a:solidFill>
                  <a:srgbClr val="FFFFFF"/>
                </a:solidFill>
                <a:latin typeface="Open Sans Bold"/>
              </a:rPr>
              <a:t>3. Harumi Kobayashi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828032" y="3831286"/>
            <a:ext cx="5251467" cy="671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88"/>
              </a:lnSpc>
            </a:pPr>
            <a:r>
              <a:rPr lang="en-US" sz="3920">
                <a:solidFill>
                  <a:srgbClr val="FFFFFF"/>
                </a:solidFill>
                <a:latin typeface="Open Sans Bold"/>
              </a:rPr>
              <a:t>2. Hannah Moreles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865684" y="6897589"/>
            <a:ext cx="7393616" cy="671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88"/>
              </a:lnSpc>
            </a:pPr>
            <a:r>
              <a:rPr lang="en-US" sz="3920">
                <a:solidFill>
                  <a:srgbClr val="FFFFFF"/>
                </a:solidFill>
                <a:latin typeface="Open Sans Bold"/>
              </a:rPr>
              <a:t>4. Anna Katrina Marchesi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50174" y="4923658"/>
            <a:ext cx="7614468" cy="1265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0"/>
              </a:lnSpc>
            </a:pPr>
            <a:r>
              <a:rPr lang="en-US" sz="2464">
                <a:solidFill>
                  <a:srgbClr val="FFFFFF"/>
                </a:solidFill>
                <a:latin typeface="Open Sans Bold"/>
              </a:rPr>
              <a:t>Lorem ipsum dolor sit amet, consectetur adipiscing elit. Quisque non elit mauris. Cras euismod, metus ac finibus finibus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865684" y="4923658"/>
            <a:ext cx="7614468" cy="1265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0"/>
              </a:lnSpc>
            </a:pPr>
            <a:r>
              <a:rPr lang="en-US" sz="2464">
                <a:solidFill>
                  <a:srgbClr val="FFFFFF"/>
                </a:solidFill>
                <a:latin typeface="Open Sans Bold"/>
              </a:rPr>
              <a:t>Lorem ipsum dolor sit amet, consectetur adipiscing elit. Quisque non elit mauris. Cras euismod, metus ac finibus finibus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50174" y="7852300"/>
            <a:ext cx="7614468" cy="1265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0"/>
              </a:lnSpc>
            </a:pPr>
            <a:r>
              <a:rPr lang="en-US" sz="2464">
                <a:solidFill>
                  <a:srgbClr val="FFFFFF"/>
                </a:solidFill>
                <a:latin typeface="Open Sans Bold"/>
              </a:rPr>
              <a:t>Lorem ipsum dolor sit amet, consectetur adipiscing elit. Quisque non elit mauris. Cras euismod, metus ac finibus finibus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865684" y="7924581"/>
            <a:ext cx="7614468" cy="1265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0"/>
              </a:lnSpc>
            </a:pPr>
            <a:r>
              <a:rPr lang="en-US" sz="2464">
                <a:solidFill>
                  <a:srgbClr val="FFFFFF"/>
                </a:solidFill>
                <a:latin typeface="Open Sans Bold"/>
              </a:rPr>
              <a:t>Lorem ipsum dolor sit amet, consectetur adipiscing elit. Quisque non elit mauris. Cras euismod, metus ac finibus finibus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69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01400" y="-42862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6225" y="-42862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981450" y="-42862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201400" y="650927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61938" y="650927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995738" y="650927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69756" y="3825689"/>
            <a:ext cx="14975629" cy="2350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29"/>
              </a:lnSpc>
            </a:pPr>
            <a:r>
              <a:rPr lang="en-US" sz="14441">
                <a:solidFill>
                  <a:srgbClr val="FFFFFF"/>
                </a:solidFill>
                <a:latin typeface="Abstracted Dream"/>
              </a:rPr>
              <a:t>POKOK BAHASAN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69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20450" y="-42862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6225" y="-42862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981450" y="-42862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496433" y="507099"/>
            <a:ext cx="8762867" cy="8941701"/>
          </a:xfrm>
          <a:custGeom>
            <a:avLst/>
            <a:gdLst/>
            <a:ahLst/>
            <a:cxnLst/>
            <a:rect r="r" b="b" t="t" l="l"/>
            <a:pathLst>
              <a:path h="8941701" w="8762867">
                <a:moveTo>
                  <a:pt x="0" y="0"/>
                </a:moveTo>
                <a:lnTo>
                  <a:pt x="8762867" y="0"/>
                </a:lnTo>
                <a:lnTo>
                  <a:pt x="8762867" y="8941701"/>
                </a:lnTo>
                <a:lnTo>
                  <a:pt x="0" y="89417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748489" y="507099"/>
            <a:ext cx="8762867" cy="8941701"/>
          </a:xfrm>
          <a:custGeom>
            <a:avLst/>
            <a:gdLst/>
            <a:ahLst/>
            <a:cxnLst/>
            <a:rect r="r" b="b" t="t" l="l"/>
            <a:pathLst>
              <a:path h="8941701" w="8762867">
                <a:moveTo>
                  <a:pt x="8762867" y="0"/>
                </a:moveTo>
                <a:lnTo>
                  <a:pt x="0" y="0"/>
                </a:lnTo>
                <a:lnTo>
                  <a:pt x="0" y="8941701"/>
                </a:lnTo>
                <a:lnTo>
                  <a:pt x="8762867" y="8941701"/>
                </a:lnTo>
                <a:lnTo>
                  <a:pt x="876286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276127" y="1257339"/>
            <a:ext cx="7354554" cy="1497655"/>
          </a:xfrm>
          <a:custGeom>
            <a:avLst/>
            <a:gdLst/>
            <a:ahLst/>
            <a:cxnLst/>
            <a:rect r="r" b="b" t="t" l="l"/>
            <a:pathLst>
              <a:path h="1497655" w="7354554">
                <a:moveTo>
                  <a:pt x="0" y="0"/>
                </a:moveTo>
                <a:lnTo>
                  <a:pt x="7354555" y="0"/>
                </a:lnTo>
                <a:lnTo>
                  <a:pt x="7354555" y="1497654"/>
                </a:lnTo>
                <a:lnTo>
                  <a:pt x="0" y="14976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3744804" y="3564412"/>
            <a:ext cx="3062648" cy="4593971"/>
            <a:chOff x="0" y="0"/>
            <a:chExt cx="6350000" cy="9525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9525000"/>
            </a:xfrm>
            <a:custGeom>
              <a:avLst/>
              <a:gdLst/>
              <a:ahLst/>
              <a:cxnLst/>
              <a:rect r="r" b="b" t="t" l="l"/>
              <a:pathLst>
                <a:path h="9525000" w="6350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8"/>
              <a:stretch>
                <a:fillRect l="-6250" t="0" r="-6250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5922307" y="1496507"/>
            <a:ext cx="6062195" cy="952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8"/>
              </a:lnSpc>
            </a:pPr>
            <a:r>
              <a:rPr lang="en-US" sz="5845">
                <a:solidFill>
                  <a:srgbClr val="316981"/>
                </a:solidFill>
                <a:latin typeface="Abstracted Dream"/>
              </a:rPr>
              <a:t>SUBJEK 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255721" y="4520801"/>
            <a:ext cx="6959573" cy="3345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2"/>
              </a:lnSpc>
            </a:pPr>
            <a:r>
              <a:rPr lang="en-US" sz="2737">
                <a:solidFill>
                  <a:srgbClr val="316981"/>
                </a:solidFill>
                <a:latin typeface="Open Sans"/>
              </a:rPr>
              <a:t>Lorem ipsum dolor sit amet, consectetur adipiscing elit. Quisque non elit mauris. Cras euismod, metus ac finibus finibus, felis dui suscipit purus, a maximus leo ligula at dolor. Morbi et malesuada purus. Phasellus a lacus sit amet urna tempor sollicitudin.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255721" y="3768887"/>
            <a:ext cx="7171485" cy="516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30"/>
              </a:lnSpc>
            </a:pPr>
            <a:r>
              <a:rPr lang="en-US" sz="3022">
                <a:solidFill>
                  <a:srgbClr val="316981"/>
                </a:solidFill>
                <a:latin typeface="Open Sans Bold"/>
              </a:rPr>
              <a:t>TULISKAN JUDUL PEMBAHASAN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69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4322255" y="2156694"/>
            <a:ext cx="10701910" cy="5973611"/>
          </a:xfrm>
          <a:custGeom>
            <a:avLst/>
            <a:gdLst/>
            <a:ahLst/>
            <a:cxnLst/>
            <a:rect r="r" b="b" t="t" l="l"/>
            <a:pathLst>
              <a:path h="5973611" w="10701910">
                <a:moveTo>
                  <a:pt x="0" y="0"/>
                </a:moveTo>
                <a:lnTo>
                  <a:pt x="10701910" y="0"/>
                </a:lnTo>
                <a:lnTo>
                  <a:pt x="10701910" y="5973612"/>
                </a:lnTo>
                <a:lnTo>
                  <a:pt x="0" y="5973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-2252442" y="4299131"/>
            <a:ext cx="8240311" cy="1678027"/>
          </a:xfrm>
          <a:custGeom>
            <a:avLst/>
            <a:gdLst/>
            <a:ahLst/>
            <a:cxnLst/>
            <a:rect r="r" b="b" t="t" l="l"/>
            <a:pathLst>
              <a:path h="1678027" w="8240311">
                <a:moveTo>
                  <a:pt x="0" y="0"/>
                </a:moveTo>
                <a:lnTo>
                  <a:pt x="8240311" y="0"/>
                </a:lnTo>
                <a:lnTo>
                  <a:pt x="8240311" y="1678027"/>
                </a:lnTo>
                <a:lnTo>
                  <a:pt x="0" y="16780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4672225" y="240127"/>
            <a:ext cx="12872778" cy="5457061"/>
            <a:chOff x="0" y="0"/>
            <a:chExt cx="7219950" cy="3060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221220" cy="3061970"/>
            </a:xfrm>
            <a:custGeom>
              <a:avLst/>
              <a:gdLst/>
              <a:ahLst/>
              <a:cxnLst/>
              <a:rect r="r" b="b" t="t" l="l"/>
              <a:pathLst>
                <a:path h="3061970" w="7221220">
                  <a:moveTo>
                    <a:pt x="0" y="438150"/>
                  </a:moveTo>
                  <a:lnTo>
                    <a:pt x="2367280" y="438150"/>
                  </a:lnTo>
                  <a:lnTo>
                    <a:pt x="2367280" y="2622550"/>
                  </a:lnTo>
                  <a:lnTo>
                    <a:pt x="0" y="2622550"/>
                  </a:lnTo>
                  <a:lnTo>
                    <a:pt x="0" y="2646680"/>
                  </a:lnTo>
                  <a:lnTo>
                    <a:pt x="7219950" y="2646680"/>
                  </a:lnTo>
                  <a:lnTo>
                    <a:pt x="7219950" y="2622550"/>
                  </a:lnTo>
                  <a:lnTo>
                    <a:pt x="4852670" y="2622550"/>
                  </a:lnTo>
                  <a:lnTo>
                    <a:pt x="4852670" y="438150"/>
                  </a:lnTo>
                  <a:lnTo>
                    <a:pt x="7219950" y="438150"/>
                  </a:lnTo>
                  <a:lnTo>
                    <a:pt x="7219950" y="414020"/>
                  </a:lnTo>
                  <a:lnTo>
                    <a:pt x="0" y="414020"/>
                  </a:lnTo>
                  <a:lnTo>
                    <a:pt x="0" y="438150"/>
                  </a:lnTo>
                  <a:close/>
                  <a:moveTo>
                    <a:pt x="4828540" y="2622550"/>
                  </a:moveTo>
                  <a:lnTo>
                    <a:pt x="2390140" y="2622550"/>
                  </a:lnTo>
                  <a:lnTo>
                    <a:pt x="2390140" y="438150"/>
                  </a:lnTo>
                  <a:lnTo>
                    <a:pt x="4828540" y="438150"/>
                  </a:lnTo>
                  <a:lnTo>
                    <a:pt x="4828540" y="2622550"/>
                  </a:lnTo>
                  <a:close/>
                  <a:moveTo>
                    <a:pt x="7110730" y="322580"/>
                  </a:moveTo>
                  <a:lnTo>
                    <a:pt x="7110730" y="213360"/>
                  </a:lnTo>
                  <a:lnTo>
                    <a:pt x="7062470" y="213360"/>
                  </a:lnTo>
                  <a:lnTo>
                    <a:pt x="7062470" y="322580"/>
                  </a:lnTo>
                  <a:lnTo>
                    <a:pt x="3731260" y="322580"/>
                  </a:lnTo>
                  <a:lnTo>
                    <a:pt x="3643630" y="234950"/>
                  </a:lnTo>
                  <a:lnTo>
                    <a:pt x="3710940" y="167640"/>
                  </a:lnTo>
                  <a:lnTo>
                    <a:pt x="3745230" y="133350"/>
                  </a:lnTo>
                  <a:lnTo>
                    <a:pt x="3610610" y="0"/>
                  </a:lnTo>
                  <a:lnTo>
                    <a:pt x="3475990" y="134620"/>
                  </a:lnTo>
                  <a:lnTo>
                    <a:pt x="3510280" y="168910"/>
                  </a:lnTo>
                  <a:lnTo>
                    <a:pt x="3577590" y="236220"/>
                  </a:lnTo>
                  <a:lnTo>
                    <a:pt x="3489960" y="323850"/>
                  </a:lnTo>
                  <a:lnTo>
                    <a:pt x="157480" y="323850"/>
                  </a:lnTo>
                  <a:lnTo>
                    <a:pt x="157480" y="214630"/>
                  </a:lnTo>
                  <a:lnTo>
                    <a:pt x="109220" y="214630"/>
                  </a:lnTo>
                  <a:lnTo>
                    <a:pt x="109220" y="323850"/>
                  </a:lnTo>
                  <a:lnTo>
                    <a:pt x="0" y="323850"/>
                  </a:lnTo>
                  <a:lnTo>
                    <a:pt x="0" y="372110"/>
                  </a:lnTo>
                  <a:lnTo>
                    <a:pt x="3509010" y="372110"/>
                  </a:lnTo>
                  <a:lnTo>
                    <a:pt x="3610610" y="270510"/>
                  </a:lnTo>
                  <a:lnTo>
                    <a:pt x="3712210" y="372110"/>
                  </a:lnTo>
                  <a:lnTo>
                    <a:pt x="7221220" y="372110"/>
                  </a:lnTo>
                  <a:lnTo>
                    <a:pt x="7221220" y="323850"/>
                  </a:lnTo>
                  <a:lnTo>
                    <a:pt x="7110730" y="323850"/>
                  </a:lnTo>
                  <a:close/>
                  <a:moveTo>
                    <a:pt x="3542030" y="134620"/>
                  </a:moveTo>
                  <a:lnTo>
                    <a:pt x="3609340" y="67310"/>
                  </a:lnTo>
                  <a:lnTo>
                    <a:pt x="3676650" y="134620"/>
                  </a:lnTo>
                  <a:lnTo>
                    <a:pt x="3609340" y="201930"/>
                  </a:lnTo>
                  <a:lnTo>
                    <a:pt x="3542030" y="134620"/>
                  </a:lnTo>
                  <a:close/>
                  <a:moveTo>
                    <a:pt x="3710940" y="2689860"/>
                  </a:moveTo>
                  <a:lnTo>
                    <a:pt x="3609340" y="2791460"/>
                  </a:lnTo>
                  <a:lnTo>
                    <a:pt x="3507740" y="2689860"/>
                  </a:lnTo>
                  <a:lnTo>
                    <a:pt x="0" y="2689860"/>
                  </a:lnTo>
                  <a:lnTo>
                    <a:pt x="0" y="2738120"/>
                  </a:lnTo>
                  <a:lnTo>
                    <a:pt x="109220" y="2738120"/>
                  </a:lnTo>
                  <a:lnTo>
                    <a:pt x="109220" y="2847340"/>
                  </a:lnTo>
                  <a:lnTo>
                    <a:pt x="157480" y="2847340"/>
                  </a:lnTo>
                  <a:lnTo>
                    <a:pt x="157480" y="2738120"/>
                  </a:lnTo>
                  <a:lnTo>
                    <a:pt x="3489960" y="2738120"/>
                  </a:lnTo>
                  <a:lnTo>
                    <a:pt x="3577590" y="2825750"/>
                  </a:lnTo>
                  <a:lnTo>
                    <a:pt x="3510280" y="2893060"/>
                  </a:lnTo>
                  <a:lnTo>
                    <a:pt x="3475990" y="2927350"/>
                  </a:lnTo>
                  <a:lnTo>
                    <a:pt x="3610610" y="3061970"/>
                  </a:lnTo>
                  <a:lnTo>
                    <a:pt x="3712210" y="2960370"/>
                  </a:lnTo>
                  <a:lnTo>
                    <a:pt x="3746500" y="2926080"/>
                  </a:lnTo>
                  <a:lnTo>
                    <a:pt x="3644900" y="2824480"/>
                  </a:lnTo>
                  <a:lnTo>
                    <a:pt x="3732530" y="2736850"/>
                  </a:lnTo>
                  <a:lnTo>
                    <a:pt x="7063739" y="2736850"/>
                  </a:lnTo>
                  <a:lnTo>
                    <a:pt x="7063739" y="2846070"/>
                  </a:lnTo>
                  <a:lnTo>
                    <a:pt x="7110730" y="2846070"/>
                  </a:lnTo>
                  <a:lnTo>
                    <a:pt x="7110730" y="2736850"/>
                  </a:lnTo>
                  <a:lnTo>
                    <a:pt x="7219949" y="2736850"/>
                  </a:lnTo>
                  <a:lnTo>
                    <a:pt x="7219949" y="2688590"/>
                  </a:lnTo>
                  <a:lnTo>
                    <a:pt x="3710939" y="2689860"/>
                  </a:lnTo>
                  <a:close/>
                  <a:moveTo>
                    <a:pt x="3677920" y="2926080"/>
                  </a:moveTo>
                  <a:lnTo>
                    <a:pt x="3610610" y="2993390"/>
                  </a:lnTo>
                  <a:lnTo>
                    <a:pt x="3543300" y="2926080"/>
                  </a:lnTo>
                  <a:lnTo>
                    <a:pt x="3610610" y="2858770"/>
                  </a:lnTo>
                  <a:lnTo>
                    <a:pt x="3677920" y="2926080"/>
                  </a:lnTo>
                  <a:close/>
                </a:path>
              </a:pathLst>
            </a:custGeom>
            <a:solidFill>
              <a:srgbClr val="316981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521970"/>
              <a:ext cx="2296160" cy="2016760"/>
            </a:xfrm>
            <a:custGeom>
              <a:avLst/>
              <a:gdLst/>
              <a:ahLst/>
              <a:cxnLst/>
              <a:rect r="r" b="b" t="t" l="l"/>
              <a:pathLst>
                <a:path h="2016760" w="2296160">
                  <a:moveTo>
                    <a:pt x="0" y="0"/>
                  </a:moveTo>
                  <a:lnTo>
                    <a:pt x="2296160" y="0"/>
                  </a:lnTo>
                  <a:lnTo>
                    <a:pt x="2296160" y="2016760"/>
                  </a:lnTo>
                  <a:lnTo>
                    <a:pt x="0" y="2016760"/>
                  </a:lnTo>
                  <a:close/>
                </a:path>
              </a:pathLst>
            </a:custGeom>
            <a:blipFill>
              <a:blip r:embed="rId6"/>
              <a:stretch>
                <a:fillRect l="-15915" t="0" r="-15915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462530" y="521970"/>
              <a:ext cx="2296160" cy="2016760"/>
            </a:xfrm>
            <a:custGeom>
              <a:avLst/>
              <a:gdLst/>
              <a:ahLst/>
              <a:cxnLst/>
              <a:rect r="r" b="b" t="t" l="l"/>
              <a:pathLst>
                <a:path h="2016760" w="2296160">
                  <a:moveTo>
                    <a:pt x="0" y="0"/>
                  </a:moveTo>
                  <a:lnTo>
                    <a:pt x="2296160" y="0"/>
                  </a:lnTo>
                  <a:lnTo>
                    <a:pt x="2296160" y="2016760"/>
                  </a:lnTo>
                  <a:lnTo>
                    <a:pt x="0" y="2016760"/>
                  </a:lnTo>
                  <a:close/>
                </a:path>
              </a:pathLst>
            </a:custGeom>
            <a:blipFill>
              <a:blip r:embed="rId7"/>
              <a:stretch>
                <a:fillRect l="0" t="-25902" r="0" b="-25902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4923790" y="521970"/>
              <a:ext cx="2296160" cy="2016760"/>
            </a:xfrm>
            <a:custGeom>
              <a:avLst/>
              <a:gdLst/>
              <a:ahLst/>
              <a:cxnLst/>
              <a:rect r="r" b="b" t="t" l="l"/>
              <a:pathLst>
                <a:path h="2016760" w="2296160">
                  <a:moveTo>
                    <a:pt x="0" y="0"/>
                  </a:moveTo>
                  <a:lnTo>
                    <a:pt x="2296160" y="0"/>
                  </a:lnTo>
                  <a:lnTo>
                    <a:pt x="2296160" y="2016760"/>
                  </a:lnTo>
                  <a:lnTo>
                    <a:pt x="0" y="2016760"/>
                  </a:lnTo>
                  <a:close/>
                </a:path>
              </a:pathLst>
            </a:custGeom>
            <a:blipFill>
              <a:blip r:embed="rId8"/>
              <a:stretch>
                <a:fillRect l="-15915" t="0" r="-15915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-5400000">
            <a:off x="-710467" y="4603709"/>
            <a:ext cx="5080160" cy="106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0"/>
              </a:lnSpc>
            </a:pPr>
            <a:r>
              <a:rPr lang="en-US" sz="6549">
                <a:solidFill>
                  <a:srgbClr val="316981"/>
                </a:solidFill>
                <a:latin typeface="Abstracted Dream"/>
              </a:rPr>
              <a:t>SUBJEK 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72225" y="6032789"/>
            <a:ext cx="13113220" cy="3263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2"/>
              </a:lnSpc>
            </a:pPr>
            <a:r>
              <a:rPr lang="en-US" sz="3116">
                <a:solidFill>
                  <a:srgbClr val="FFFFFF"/>
                </a:solidFill>
                <a:latin typeface="Open Sans"/>
              </a:rPr>
              <a:t>Lorem ipsum dolor sit amet, consectetur adipiscing elit. Quisque non elit mauris. Cras euismod, metus ac finibus finibus, felis dui suscipit purus, a maximus leo ligula at dolor. Morbi et malesuada purus. Phasellus a lacus sit amet urna tempor sollicitudin. Cras pretium tempor elit blandit egestas. Donec sed dignissim augue. Suspendisse ac vulputate leo. Cras aliquet nunc ac velit cursus viverra.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672225" y="5361516"/>
            <a:ext cx="7171485" cy="516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30"/>
              </a:lnSpc>
            </a:pPr>
            <a:r>
              <a:rPr lang="en-US" sz="3022">
                <a:solidFill>
                  <a:srgbClr val="FFFFFF"/>
                </a:solidFill>
                <a:latin typeface="Open Sans Bold"/>
              </a:rPr>
              <a:t>TULISKAN JUDUL PEMBAHASAN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7AC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34738" y="650927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1938" y="650927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995738" y="6509275"/>
            <a:ext cx="7315200" cy="4083212"/>
          </a:xfrm>
          <a:custGeom>
            <a:avLst/>
            <a:gdLst/>
            <a:ahLst/>
            <a:cxnLst/>
            <a:rect r="r" b="b" t="t" l="l"/>
            <a:pathLst>
              <a:path h="4083212" w="7315200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62772" y="1028700"/>
            <a:ext cx="6573027" cy="1338507"/>
          </a:xfrm>
          <a:custGeom>
            <a:avLst/>
            <a:gdLst/>
            <a:ahLst/>
            <a:cxnLst/>
            <a:rect r="r" b="b" t="t" l="l"/>
            <a:pathLst>
              <a:path h="1338507" w="6573027">
                <a:moveTo>
                  <a:pt x="0" y="0"/>
                </a:moveTo>
                <a:lnTo>
                  <a:pt x="6573027" y="0"/>
                </a:lnTo>
                <a:lnTo>
                  <a:pt x="6573027" y="1338507"/>
                </a:lnTo>
                <a:lnTo>
                  <a:pt x="0" y="13385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926384" y="2526355"/>
            <a:ext cx="7045803" cy="7276906"/>
            <a:chOff x="0" y="0"/>
            <a:chExt cx="6350000" cy="65582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74930" y="74930"/>
              <a:ext cx="6200140" cy="6408420"/>
            </a:xfrm>
            <a:custGeom>
              <a:avLst/>
              <a:gdLst/>
              <a:ahLst/>
              <a:cxnLst/>
              <a:rect r="r" b="b" t="t" l="l"/>
              <a:pathLst>
                <a:path h="6408420" w="620014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6"/>
              <a:stretch>
                <a:fillRect l="-18906" t="0" r="-18906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558280"/>
            </a:xfrm>
            <a:custGeom>
              <a:avLst/>
              <a:gdLst/>
              <a:ahLst/>
              <a:cxnLst/>
              <a:rect r="r" b="b" t="t" l="l"/>
              <a:pathLst>
                <a:path h="6558280" w="635000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31698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8395368" y="1028700"/>
            <a:ext cx="8787674" cy="8628816"/>
            <a:chOff x="0" y="0"/>
            <a:chExt cx="2314449" cy="227261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14449" cy="2272610"/>
            </a:xfrm>
            <a:custGeom>
              <a:avLst/>
              <a:gdLst/>
              <a:ahLst/>
              <a:cxnLst/>
              <a:rect r="r" b="b" t="t" l="l"/>
              <a:pathLst>
                <a:path h="2272610" w="2314449">
                  <a:moveTo>
                    <a:pt x="0" y="0"/>
                  </a:moveTo>
                  <a:lnTo>
                    <a:pt x="2314449" y="0"/>
                  </a:lnTo>
                  <a:lnTo>
                    <a:pt x="2314449" y="2272610"/>
                  </a:lnTo>
                  <a:lnTo>
                    <a:pt x="0" y="2272610"/>
                  </a:lnTo>
                  <a:close/>
                </a:path>
              </a:pathLst>
            </a:custGeom>
            <a:solidFill>
              <a:srgbClr val="316981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314449" cy="23107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182241" y="1188295"/>
            <a:ext cx="4534091" cy="952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8"/>
              </a:lnSpc>
            </a:pPr>
            <a:r>
              <a:rPr lang="en-US" sz="5845">
                <a:solidFill>
                  <a:srgbClr val="316981"/>
                </a:solidFill>
                <a:latin typeface="Abstracted Dream"/>
              </a:rPr>
              <a:t>SUBJEK 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004218" y="3093815"/>
            <a:ext cx="7569973" cy="3075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6"/>
              </a:lnSpc>
            </a:pPr>
            <a:r>
              <a:rPr lang="en-US" sz="2925">
                <a:solidFill>
                  <a:srgbClr val="FFFFFF"/>
                </a:solidFill>
                <a:latin typeface="Open Sans"/>
              </a:rPr>
              <a:t>Lorem ipsum dolor sit amet, consectetur adipiscing elit. Quisque non elit mauris. Cras euismod, metus ac finibus finibus, felis dui suscipit purus, a maximus leo ligula at dolor. Morbi et malesuada purus. Phasellus a lacus sit amet urna tempor sollicitudin.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004218" y="6509743"/>
            <a:ext cx="7569973" cy="2041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6"/>
              </a:lnSpc>
            </a:pPr>
            <a:r>
              <a:rPr lang="en-US" sz="2925">
                <a:solidFill>
                  <a:srgbClr val="FFFFFF"/>
                </a:solidFill>
                <a:latin typeface="Open Sans"/>
              </a:rPr>
              <a:t>Cras pretium tempor elit blandit egestas. Donec sed dignissim augue. Suspendisse ac vulputate leo. Cras aliquet nunc ac velit cursus viverra.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004218" y="2234268"/>
            <a:ext cx="7171485" cy="516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30"/>
              </a:lnSpc>
            </a:pPr>
            <a:r>
              <a:rPr lang="en-US" sz="3022">
                <a:solidFill>
                  <a:srgbClr val="FFFFFF"/>
                </a:solidFill>
                <a:latin typeface="Open Sans Bold"/>
              </a:rPr>
              <a:t>TULISKAN JUDUL PEMBAHASAN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DAGE51OLpu4</dc:identifier>
  <dcterms:modified xsi:type="dcterms:W3CDTF">2011-08-01T06:04:30Z</dcterms:modified>
  <cp:revision>1</cp:revision>
  <dc:title>Biru dan Krem Ilustrasi Lucu Tugas presentasi</dc:title>
</cp:coreProperties>
</file>