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F07"/>
    <a:srgbClr val="B4F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1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F4EA-10D1-2646-924E-4809588BB0C6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2B9DE-0970-B84F-B2A4-E46388A6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elmyers.com/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ptApp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0" y="1276985"/>
            <a:ext cx="3810000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0" y="6086640"/>
            <a:ext cx="2723143" cy="39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3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35280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Programs/Languages Used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1280160"/>
            <a:ext cx="1605280" cy="160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40" y="2961640"/>
            <a:ext cx="16764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20" y="4940300"/>
            <a:ext cx="1394460" cy="1394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312" y="1280160"/>
            <a:ext cx="1943100" cy="194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9560" y="2641600"/>
            <a:ext cx="1503680" cy="1503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432" y="4434840"/>
            <a:ext cx="1420328" cy="19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3-16 at 9.0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2" y="0"/>
            <a:ext cx="8063348" cy="61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286861"/>
            <a:ext cx="4104640" cy="3126581"/>
          </a:xfrm>
          <a:prstGeom prst="rect">
            <a:avLst/>
          </a:prstGeom>
        </p:spPr>
      </p:pic>
      <p:pic>
        <p:nvPicPr>
          <p:cNvPr id="5" name="Picture 4" descr="photo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0" y="286861"/>
            <a:ext cx="4055970" cy="5839619"/>
          </a:xfrm>
          <a:prstGeom prst="rect">
            <a:avLst/>
          </a:prstGeom>
        </p:spPr>
      </p:pic>
      <p:pic>
        <p:nvPicPr>
          <p:cNvPr id="8" name="Picture 7" descr="honey_im_subt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" y="3730625"/>
            <a:ext cx="2273300" cy="1676400"/>
          </a:xfrm>
          <a:prstGeom prst="rect">
            <a:avLst/>
          </a:prstGeom>
        </p:spPr>
      </p:pic>
      <p:pic>
        <p:nvPicPr>
          <p:cNvPr id="7" name="Picture 6" descr="fabric_of_squares_gr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65" y="4441190"/>
            <a:ext cx="1248410" cy="12484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0400" y="5029200"/>
            <a:ext cx="1270000" cy="1097280"/>
          </a:xfrm>
          <a:prstGeom prst="rect">
            <a:avLst/>
          </a:prstGeom>
          <a:solidFill>
            <a:srgbClr val="97FF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251" y="5923280"/>
            <a:ext cx="1428849" cy="5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3-16 at 9.13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9144000" cy="69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9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3-16 at 9.15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892"/>
            <a:ext cx="9144000" cy="3062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0" y="955040"/>
            <a:ext cx="2635433" cy="5524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080" y="6471920"/>
            <a:ext cx="88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also: input types for mobile ease, mailto: subject lines for contact ease, failed search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3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1598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www.chelmyers.com/js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0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Macintosh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www.chelmyers.com/js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Westphal IT</dc:creator>
  <cp:lastModifiedBy>Westphal IT</cp:lastModifiedBy>
  <cp:revision>3</cp:revision>
  <dcterms:created xsi:type="dcterms:W3CDTF">2013-03-17T00:51:35Z</dcterms:created>
  <dcterms:modified xsi:type="dcterms:W3CDTF">2013-03-17T01:21:40Z</dcterms:modified>
</cp:coreProperties>
</file>