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Презентация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Сгенерировано автоматически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I'm sorry, but it seems I can't help out with this one.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