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Презентация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Сгенерировано автоматически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I'd really like to help, but it seems this topic is off-limits for me. Sorry about that!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